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87" r:id="rId1"/>
  </p:sldMasterIdLst>
  <p:notesMasterIdLst>
    <p:notesMasterId r:id="rId31"/>
  </p:notesMasterIdLst>
  <p:sldIdLst>
    <p:sldId id="256" r:id="rId2"/>
    <p:sldId id="324" r:id="rId3"/>
    <p:sldId id="258" r:id="rId4"/>
    <p:sldId id="259" r:id="rId5"/>
    <p:sldId id="262" r:id="rId6"/>
    <p:sldId id="260" r:id="rId7"/>
    <p:sldId id="322" r:id="rId8"/>
    <p:sldId id="261" r:id="rId9"/>
    <p:sldId id="263" r:id="rId10"/>
    <p:sldId id="308" r:id="rId11"/>
    <p:sldId id="266" r:id="rId12"/>
    <p:sldId id="309" r:id="rId13"/>
    <p:sldId id="310" r:id="rId14"/>
    <p:sldId id="314" r:id="rId15"/>
    <p:sldId id="311" r:id="rId16"/>
    <p:sldId id="315" r:id="rId17"/>
    <p:sldId id="312" r:id="rId18"/>
    <p:sldId id="313" r:id="rId19"/>
    <p:sldId id="267" r:id="rId20"/>
    <p:sldId id="316" r:id="rId21"/>
    <p:sldId id="320" r:id="rId22"/>
    <p:sldId id="321" r:id="rId23"/>
    <p:sldId id="318" r:id="rId24"/>
    <p:sldId id="268" r:id="rId25"/>
    <p:sldId id="317" r:id="rId26"/>
    <p:sldId id="319" r:id="rId27"/>
    <p:sldId id="323" r:id="rId28"/>
    <p:sldId id="325" r:id="rId29"/>
    <p:sldId id="326" r:id="rId30"/>
  </p:sldIdLst>
  <p:sldSz cx="9144000" cy="5143500" type="screen16x9"/>
  <p:notesSz cx="6858000" cy="9144000"/>
  <p:embeddedFontLst>
    <p:embeddedFont>
      <p:font typeface="Abhaya Libre" panose="020B0604020202020204" charset="0"/>
      <p:regular r:id="rId32"/>
      <p:bold r:id="rId33"/>
    </p:embeddedFont>
    <p:embeddedFont>
      <p:font typeface="Chivo" panose="020B0604020202020204" charset="0"/>
      <p:regular r:id="rId34"/>
      <p:bold r:id="rId35"/>
      <p:italic r:id="rId36"/>
      <p:boldItalic r:id="rId37"/>
    </p:embeddedFont>
    <p:embeddedFont>
      <p:font typeface="Palanquin Dark" panose="020B0604020202020204" charset="0"/>
      <p:regular r:id="rId38"/>
      <p:bold r:id="rId39"/>
    </p:embeddedFont>
    <p:embeddedFont>
      <p:font typeface="Poppins" panose="00000500000000000000" pitchFamily="2" charset="0"/>
      <p:regular r:id="rId40"/>
      <p:bold r:id="rId41"/>
      <p:italic r:id="rId42"/>
      <p:boldItalic r:id="rId43"/>
    </p:embeddedFont>
    <p:embeddedFont>
      <p:font typeface="Roboto Condensed Light" panose="02000000000000000000" pitchFamily="2" charset="0"/>
      <p:regular r:id="rId44"/>
      <p:italic r:id="rId4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B9D997C-FB95-406A-8F9D-BE2F42427E60}">
  <a:tblStyle styleId="{EB9D997C-FB95-406A-8F9D-BE2F42427E6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704" autoAdjust="0"/>
    <p:restoredTop sz="94660"/>
  </p:normalViewPr>
  <p:slideViewPr>
    <p:cSldViewPr snapToGrid="0">
      <p:cViewPr>
        <p:scale>
          <a:sx n="100" d="100"/>
          <a:sy n="100" d="100"/>
        </p:scale>
        <p:origin x="348" y="-21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8.fntdata"/><Relationship Id="rId21" Type="http://schemas.openxmlformats.org/officeDocument/2006/relationships/slide" Target="slides/slide20.xml"/><Relationship Id="rId34" Type="http://schemas.openxmlformats.org/officeDocument/2006/relationships/font" Target="fonts/font3.fntdata"/><Relationship Id="rId42" Type="http://schemas.openxmlformats.org/officeDocument/2006/relationships/font" Target="fonts/font11.fntdata"/><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font" Target="fonts/font9.fntdata"/><Relationship Id="rId45" Type="http://schemas.openxmlformats.org/officeDocument/2006/relationships/font" Target="fonts/font14.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5.fntdata"/><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4" Type="http://schemas.openxmlformats.org/officeDocument/2006/relationships/font" Target="fonts/font1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4.fntdata"/><Relationship Id="rId43" Type="http://schemas.openxmlformats.org/officeDocument/2006/relationships/font" Target="fonts/font12.fntdata"/><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openxmlformats.org/officeDocument/2006/relationships/font" Target="fonts/font7.fntdata"/><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Roberto</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Google Shape;470;g15207a17831_0_3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1" name="Google Shape;471;g15207a17831_0_3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Roberto</a:t>
            </a:r>
            <a:endParaRPr dirty="0"/>
          </a:p>
        </p:txBody>
      </p:sp>
    </p:spTree>
    <p:extLst>
      <p:ext uri="{BB962C8B-B14F-4D97-AF65-F5344CB8AC3E}">
        <p14:creationId xmlns:p14="http://schemas.microsoft.com/office/powerpoint/2010/main" val="35700643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3"/>
        <p:cNvGrpSpPr/>
        <p:nvPr/>
      </p:nvGrpSpPr>
      <p:grpSpPr>
        <a:xfrm>
          <a:off x="0" y="0"/>
          <a:ext cx="0" cy="0"/>
          <a:chOff x="0" y="0"/>
          <a:chExt cx="0" cy="0"/>
        </a:xfrm>
      </p:grpSpPr>
      <p:sp>
        <p:nvSpPr>
          <p:cNvPr id="594" name="Google Shape;594;g152a7caf94b_1_9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5" name="Google Shape;595;g152a7caf94b_1_9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Loïc</a:t>
            </a: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3"/>
        <p:cNvGrpSpPr/>
        <p:nvPr/>
      </p:nvGrpSpPr>
      <p:grpSpPr>
        <a:xfrm>
          <a:off x="0" y="0"/>
          <a:ext cx="0" cy="0"/>
          <a:chOff x="0" y="0"/>
          <a:chExt cx="0" cy="0"/>
        </a:xfrm>
      </p:grpSpPr>
      <p:sp>
        <p:nvSpPr>
          <p:cNvPr id="594" name="Google Shape;594;g152a7caf94b_1_9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5" name="Google Shape;595;g152a7caf94b_1_9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Loïc</a:t>
            </a:r>
            <a:endParaRPr dirty="0"/>
          </a:p>
        </p:txBody>
      </p:sp>
    </p:spTree>
    <p:extLst>
      <p:ext uri="{BB962C8B-B14F-4D97-AF65-F5344CB8AC3E}">
        <p14:creationId xmlns:p14="http://schemas.microsoft.com/office/powerpoint/2010/main" val="29836369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2"/>
        <p:cNvGrpSpPr/>
        <p:nvPr/>
      </p:nvGrpSpPr>
      <p:grpSpPr>
        <a:xfrm>
          <a:off x="0" y="0"/>
          <a:ext cx="0" cy="0"/>
          <a:chOff x="0" y="0"/>
          <a:chExt cx="0" cy="0"/>
        </a:xfrm>
      </p:grpSpPr>
      <p:sp>
        <p:nvSpPr>
          <p:cNvPr id="633" name="Google Shape;633;g152a7caf94b_1_1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4" name="Google Shape;634;g152a7caf94b_1_1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dirty="0"/>
              <a:t>Roberto</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0475330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2"/>
        <p:cNvGrpSpPr/>
        <p:nvPr/>
      </p:nvGrpSpPr>
      <p:grpSpPr>
        <a:xfrm>
          <a:off x="0" y="0"/>
          <a:ext cx="0" cy="0"/>
          <a:chOff x="0" y="0"/>
          <a:chExt cx="0" cy="0"/>
        </a:xfrm>
      </p:grpSpPr>
      <p:sp>
        <p:nvSpPr>
          <p:cNvPr id="633" name="Google Shape;633;g152a7caf94b_1_1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4" name="Google Shape;634;g152a7caf94b_1_1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dirty="0"/>
              <a:t>Roberto</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41567838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2"/>
        <p:cNvGrpSpPr/>
        <p:nvPr/>
      </p:nvGrpSpPr>
      <p:grpSpPr>
        <a:xfrm>
          <a:off x="0" y="0"/>
          <a:ext cx="0" cy="0"/>
          <a:chOff x="0" y="0"/>
          <a:chExt cx="0" cy="0"/>
        </a:xfrm>
      </p:grpSpPr>
      <p:sp>
        <p:nvSpPr>
          <p:cNvPr id="633" name="Google Shape;633;g152a7caf94b_1_1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4" name="Google Shape;634;g152a7caf94b_1_1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Ralph</a:t>
            </a:r>
            <a:endParaRPr dirty="0"/>
          </a:p>
        </p:txBody>
      </p:sp>
    </p:spTree>
    <p:extLst>
      <p:ext uri="{BB962C8B-B14F-4D97-AF65-F5344CB8AC3E}">
        <p14:creationId xmlns:p14="http://schemas.microsoft.com/office/powerpoint/2010/main" val="37769401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2"/>
        <p:cNvGrpSpPr/>
        <p:nvPr/>
      </p:nvGrpSpPr>
      <p:grpSpPr>
        <a:xfrm>
          <a:off x="0" y="0"/>
          <a:ext cx="0" cy="0"/>
          <a:chOff x="0" y="0"/>
          <a:chExt cx="0" cy="0"/>
        </a:xfrm>
      </p:grpSpPr>
      <p:sp>
        <p:nvSpPr>
          <p:cNvPr id="633" name="Google Shape;633;g152a7caf94b_1_1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4" name="Google Shape;634;g152a7caf94b_1_1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Ralph</a:t>
            </a:r>
            <a:endParaRPr dirty="0"/>
          </a:p>
        </p:txBody>
      </p:sp>
    </p:spTree>
    <p:extLst>
      <p:ext uri="{BB962C8B-B14F-4D97-AF65-F5344CB8AC3E}">
        <p14:creationId xmlns:p14="http://schemas.microsoft.com/office/powerpoint/2010/main" val="35278646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2"/>
        <p:cNvGrpSpPr/>
        <p:nvPr/>
      </p:nvGrpSpPr>
      <p:grpSpPr>
        <a:xfrm>
          <a:off x="0" y="0"/>
          <a:ext cx="0" cy="0"/>
          <a:chOff x="0" y="0"/>
          <a:chExt cx="0" cy="0"/>
        </a:xfrm>
      </p:grpSpPr>
      <p:sp>
        <p:nvSpPr>
          <p:cNvPr id="633" name="Google Shape;633;g152a7caf94b_1_1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4" name="Google Shape;634;g152a7caf94b_1_1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Frank-</a:t>
            </a:r>
            <a:r>
              <a:rPr lang="fr-FR" dirty="0" err="1"/>
              <a:t>Vairelles</a:t>
            </a:r>
            <a:endParaRPr dirty="0"/>
          </a:p>
        </p:txBody>
      </p:sp>
    </p:spTree>
    <p:extLst>
      <p:ext uri="{BB962C8B-B14F-4D97-AF65-F5344CB8AC3E}">
        <p14:creationId xmlns:p14="http://schemas.microsoft.com/office/powerpoint/2010/main" val="31455859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2"/>
        <p:cNvGrpSpPr/>
        <p:nvPr/>
      </p:nvGrpSpPr>
      <p:grpSpPr>
        <a:xfrm>
          <a:off x="0" y="0"/>
          <a:ext cx="0" cy="0"/>
          <a:chOff x="0" y="0"/>
          <a:chExt cx="0" cy="0"/>
        </a:xfrm>
      </p:grpSpPr>
      <p:sp>
        <p:nvSpPr>
          <p:cNvPr id="633" name="Google Shape;633;g152a7caf94b_1_1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4" name="Google Shape;634;g152a7caf94b_1_1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Loïc</a:t>
            </a:r>
            <a:endParaRPr dirty="0"/>
          </a:p>
        </p:txBody>
      </p:sp>
    </p:spTree>
    <p:extLst>
      <p:ext uri="{BB962C8B-B14F-4D97-AF65-F5344CB8AC3E}">
        <p14:creationId xmlns:p14="http://schemas.microsoft.com/office/powerpoint/2010/main" val="11660469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2"/>
        <p:cNvGrpSpPr/>
        <p:nvPr/>
      </p:nvGrpSpPr>
      <p:grpSpPr>
        <a:xfrm>
          <a:off x="0" y="0"/>
          <a:ext cx="0" cy="0"/>
          <a:chOff x="0" y="0"/>
          <a:chExt cx="0" cy="0"/>
        </a:xfrm>
      </p:grpSpPr>
      <p:sp>
        <p:nvSpPr>
          <p:cNvPr id="633" name="Google Shape;633;g152a7caf94b_1_1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4" name="Google Shape;634;g152a7caf94b_1_1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Loïc</a:t>
            </a: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g152a7caf94b_1_4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9" name="Google Shape;389;g152a7caf94b_1_4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Roberto</a:t>
            </a:r>
            <a:endParaRPr dirty="0"/>
          </a:p>
        </p:txBody>
      </p:sp>
    </p:spTree>
    <p:extLst>
      <p:ext uri="{BB962C8B-B14F-4D97-AF65-F5344CB8AC3E}">
        <p14:creationId xmlns:p14="http://schemas.microsoft.com/office/powerpoint/2010/main" val="104691035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2"/>
        <p:cNvGrpSpPr/>
        <p:nvPr/>
      </p:nvGrpSpPr>
      <p:grpSpPr>
        <a:xfrm>
          <a:off x="0" y="0"/>
          <a:ext cx="0" cy="0"/>
          <a:chOff x="0" y="0"/>
          <a:chExt cx="0" cy="0"/>
        </a:xfrm>
      </p:grpSpPr>
      <p:sp>
        <p:nvSpPr>
          <p:cNvPr id="633" name="Google Shape;633;g152a7caf94b_1_1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4" name="Google Shape;634;g152a7caf94b_1_1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dirty="0"/>
              <a:t>Roberto</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886611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2"/>
        <p:cNvGrpSpPr/>
        <p:nvPr/>
      </p:nvGrpSpPr>
      <p:grpSpPr>
        <a:xfrm>
          <a:off x="0" y="0"/>
          <a:ext cx="0" cy="0"/>
          <a:chOff x="0" y="0"/>
          <a:chExt cx="0" cy="0"/>
        </a:xfrm>
      </p:grpSpPr>
      <p:sp>
        <p:nvSpPr>
          <p:cNvPr id="633" name="Google Shape;633;g152a7caf94b_1_1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4" name="Google Shape;634;g152a7caf94b_1_1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Frank-</a:t>
            </a:r>
            <a:r>
              <a:rPr lang="fr-FR" dirty="0" err="1"/>
              <a:t>Vairelles</a:t>
            </a:r>
            <a:endParaRPr dirty="0"/>
          </a:p>
        </p:txBody>
      </p:sp>
    </p:spTree>
    <p:extLst>
      <p:ext uri="{BB962C8B-B14F-4D97-AF65-F5344CB8AC3E}">
        <p14:creationId xmlns:p14="http://schemas.microsoft.com/office/powerpoint/2010/main" val="305164952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2"/>
        <p:cNvGrpSpPr/>
        <p:nvPr/>
      </p:nvGrpSpPr>
      <p:grpSpPr>
        <a:xfrm>
          <a:off x="0" y="0"/>
          <a:ext cx="0" cy="0"/>
          <a:chOff x="0" y="0"/>
          <a:chExt cx="0" cy="0"/>
        </a:xfrm>
      </p:grpSpPr>
      <p:sp>
        <p:nvSpPr>
          <p:cNvPr id="633" name="Google Shape;633;g152a7caf94b_1_1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4" name="Google Shape;634;g152a7caf94b_1_1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Ralph</a:t>
            </a:r>
            <a:endParaRPr dirty="0"/>
          </a:p>
        </p:txBody>
      </p:sp>
    </p:spTree>
    <p:extLst>
      <p:ext uri="{BB962C8B-B14F-4D97-AF65-F5344CB8AC3E}">
        <p14:creationId xmlns:p14="http://schemas.microsoft.com/office/powerpoint/2010/main" val="3026135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2"/>
        <p:cNvGrpSpPr/>
        <p:nvPr/>
      </p:nvGrpSpPr>
      <p:grpSpPr>
        <a:xfrm>
          <a:off x="0" y="0"/>
          <a:ext cx="0" cy="0"/>
          <a:chOff x="0" y="0"/>
          <a:chExt cx="0" cy="0"/>
        </a:xfrm>
      </p:grpSpPr>
      <p:sp>
        <p:nvSpPr>
          <p:cNvPr id="633" name="Google Shape;633;g152a7caf94b_1_1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4" name="Google Shape;634;g152a7caf94b_1_1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Loïc</a:t>
            </a:r>
            <a:endParaRPr dirty="0"/>
          </a:p>
        </p:txBody>
      </p:sp>
    </p:spTree>
    <p:extLst>
      <p:ext uri="{BB962C8B-B14F-4D97-AF65-F5344CB8AC3E}">
        <p14:creationId xmlns:p14="http://schemas.microsoft.com/office/powerpoint/2010/main" val="226338497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2"/>
        <p:cNvGrpSpPr/>
        <p:nvPr/>
      </p:nvGrpSpPr>
      <p:grpSpPr>
        <a:xfrm>
          <a:off x="0" y="0"/>
          <a:ext cx="0" cy="0"/>
          <a:chOff x="0" y="0"/>
          <a:chExt cx="0" cy="0"/>
        </a:xfrm>
      </p:grpSpPr>
      <p:sp>
        <p:nvSpPr>
          <p:cNvPr id="693" name="Google Shape;693;g152a7caf94b_1_12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4" name="Google Shape;694;g152a7caf94b_1_12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CM" dirty="0"/>
              <a:t>59 </a:t>
            </a:r>
            <a:r>
              <a:rPr lang="fr-CM" dirty="0" err="1"/>
              <a:t>commits</a:t>
            </a:r>
            <a:r>
              <a:rPr lang="fr-CM" dirty="0"/>
              <a:t> ont été faits </a:t>
            </a:r>
          </a:p>
          <a:p>
            <a:pPr marL="171450" lvl="0" indent="-171450" algn="l" rtl="0">
              <a:spcBef>
                <a:spcPts val="0"/>
              </a:spcBef>
              <a:spcAft>
                <a:spcPts val="0"/>
              </a:spcAft>
              <a:buFontTx/>
              <a:buChar char="-"/>
            </a:pPr>
            <a:r>
              <a:rPr lang="fr-CM" dirty="0"/>
              <a:t>29 pour Ralph</a:t>
            </a:r>
          </a:p>
          <a:p>
            <a:pPr marL="171450" lvl="0" indent="-171450" algn="l" rtl="0">
              <a:spcBef>
                <a:spcPts val="0"/>
              </a:spcBef>
              <a:spcAft>
                <a:spcPts val="0"/>
              </a:spcAft>
              <a:buFontTx/>
              <a:buChar char="-"/>
            </a:pPr>
            <a:r>
              <a:rPr lang="fr-CM" dirty="0"/>
              <a:t>12 pour Frank-</a:t>
            </a:r>
            <a:r>
              <a:rPr lang="fr-CM" dirty="0" err="1"/>
              <a:t>Vairelles</a:t>
            </a:r>
            <a:endParaRPr lang="fr-CM" dirty="0"/>
          </a:p>
          <a:p>
            <a:pPr marL="171450" lvl="0" indent="-171450" algn="l" rtl="0">
              <a:spcBef>
                <a:spcPts val="0"/>
              </a:spcBef>
              <a:spcAft>
                <a:spcPts val="0"/>
              </a:spcAft>
              <a:buFontTx/>
              <a:buChar char="-"/>
            </a:pPr>
            <a:r>
              <a:rPr lang="fr-CM" dirty="0"/>
              <a:t>11 pour Loïc</a:t>
            </a:r>
          </a:p>
          <a:p>
            <a:pPr marL="171450" lvl="0" indent="-171450" algn="l" rtl="0">
              <a:spcBef>
                <a:spcPts val="0"/>
              </a:spcBef>
              <a:spcAft>
                <a:spcPts val="0"/>
              </a:spcAft>
              <a:buFontTx/>
              <a:buChar char="-"/>
            </a:pPr>
            <a:r>
              <a:rPr lang="fr-CM" dirty="0"/>
              <a:t>10 pour Roberto</a:t>
            </a:r>
          </a:p>
          <a:p>
            <a:pPr marL="171450" lvl="0" indent="-171450" algn="l" rtl="0">
              <a:spcBef>
                <a:spcPts val="0"/>
              </a:spcBef>
              <a:spcAft>
                <a:spcPts val="0"/>
              </a:spcAft>
              <a:buFontTx/>
              <a:buChar char="-"/>
            </a:pPr>
            <a:endParaRPr lang="fr-CM" dirty="0"/>
          </a:p>
          <a:p>
            <a:pPr marL="171450" lvl="0" indent="-171450" algn="l" rtl="0">
              <a:spcBef>
                <a:spcPts val="0"/>
              </a:spcBef>
              <a:spcAft>
                <a:spcPts val="0"/>
              </a:spcAft>
              <a:buFontTx/>
              <a:buChar char="-"/>
            </a:pPr>
            <a:r>
              <a:rPr lang="fr-CM" dirty="0"/>
              <a:t>Ralph</a:t>
            </a:r>
            <a:endParaRPr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2"/>
        <p:cNvGrpSpPr/>
        <p:nvPr/>
      </p:nvGrpSpPr>
      <p:grpSpPr>
        <a:xfrm>
          <a:off x="0" y="0"/>
          <a:ext cx="0" cy="0"/>
          <a:chOff x="0" y="0"/>
          <a:chExt cx="0" cy="0"/>
        </a:xfrm>
      </p:grpSpPr>
      <p:sp>
        <p:nvSpPr>
          <p:cNvPr id="693" name="Google Shape;693;g152a7caf94b_1_12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4" name="Google Shape;694;g152a7caf94b_1_12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Frank-</a:t>
            </a:r>
            <a:r>
              <a:rPr lang="fr-FR" dirty="0" err="1"/>
              <a:t>Vairelles</a:t>
            </a:r>
            <a:endParaRPr dirty="0"/>
          </a:p>
        </p:txBody>
      </p:sp>
    </p:spTree>
    <p:extLst>
      <p:ext uri="{BB962C8B-B14F-4D97-AF65-F5344CB8AC3E}">
        <p14:creationId xmlns:p14="http://schemas.microsoft.com/office/powerpoint/2010/main" val="366533004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2"/>
        <p:cNvGrpSpPr/>
        <p:nvPr/>
      </p:nvGrpSpPr>
      <p:grpSpPr>
        <a:xfrm>
          <a:off x="0" y="0"/>
          <a:ext cx="0" cy="0"/>
          <a:chOff x="0" y="0"/>
          <a:chExt cx="0" cy="0"/>
        </a:xfrm>
      </p:grpSpPr>
      <p:sp>
        <p:nvSpPr>
          <p:cNvPr id="693" name="Google Shape;693;g152a7caf94b_1_12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4" name="Google Shape;694;g152a7caf94b_1_12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Loïc</a:t>
            </a:r>
            <a:endParaRPr dirty="0"/>
          </a:p>
        </p:txBody>
      </p:sp>
    </p:spTree>
    <p:extLst>
      <p:ext uri="{BB962C8B-B14F-4D97-AF65-F5344CB8AC3E}">
        <p14:creationId xmlns:p14="http://schemas.microsoft.com/office/powerpoint/2010/main" val="40034950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Google Shape;470;g15207a17831_0_3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1" name="Google Shape;471;g15207a17831_0_3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Roberto</a:t>
            </a:r>
            <a:endParaRPr dirty="0"/>
          </a:p>
        </p:txBody>
      </p:sp>
    </p:spTree>
    <p:extLst>
      <p:ext uri="{BB962C8B-B14F-4D97-AF65-F5344CB8AC3E}">
        <p14:creationId xmlns:p14="http://schemas.microsoft.com/office/powerpoint/2010/main" val="381942616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Google Shape;470;g15207a17831_0_3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1" name="Google Shape;471;g15207a17831_0_3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Roberto</a:t>
            </a:r>
            <a:endParaRPr dirty="0"/>
          </a:p>
        </p:txBody>
      </p:sp>
    </p:spTree>
    <p:extLst>
      <p:ext uri="{BB962C8B-B14F-4D97-AF65-F5344CB8AC3E}">
        <p14:creationId xmlns:p14="http://schemas.microsoft.com/office/powerpoint/2010/main" val="414460675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Google Shape;470;g15207a17831_0_3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1" name="Google Shape;471;g15207a17831_0_3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86829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15207a17831_0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 name="Google Shape;361;g15207a17831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Roberto</a:t>
            </a: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g152a7caf94b_1_4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9" name="Google Shape;389;g152a7caf94b_1_4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dirty="0"/>
              <a:t>Roberto</a:t>
            </a:r>
          </a:p>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Google Shape;470;g15207a17831_0_3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1" name="Google Shape;471;g15207a17831_0_3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dirty="0"/>
              <a:t>Roberto</a:t>
            </a:r>
          </a:p>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g152a7caf94b_1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8" name="Google Shape;418;g152a7caf94b_1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dirty="0"/>
              <a:t>Roberto</a:t>
            </a:r>
          </a:p>
          <a:p>
            <a:pPr marL="0" lvl="0" indent="0" algn="l" rtl="0">
              <a:spcBef>
                <a:spcPts val="0"/>
              </a:spcBef>
              <a:spcAft>
                <a:spcPts val="0"/>
              </a:spcAft>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g152a7caf94b_1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8" name="Google Shape;418;g152a7caf94b_1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Ralph</a:t>
            </a:r>
            <a:endParaRPr dirty="0"/>
          </a:p>
        </p:txBody>
      </p:sp>
    </p:spTree>
    <p:extLst>
      <p:ext uri="{BB962C8B-B14F-4D97-AF65-F5344CB8AC3E}">
        <p14:creationId xmlns:p14="http://schemas.microsoft.com/office/powerpoint/2010/main" val="16069561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Google Shape;439;g152a7caf94b_1_2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0" name="Google Shape;440;g152a7caf94b_1_2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Ralph</a:t>
            </a: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
        <p:cNvGrpSpPr/>
        <p:nvPr/>
      </p:nvGrpSpPr>
      <p:grpSpPr>
        <a:xfrm>
          <a:off x="0" y="0"/>
          <a:ext cx="0" cy="0"/>
          <a:chOff x="0" y="0"/>
          <a:chExt cx="0" cy="0"/>
        </a:xfrm>
      </p:grpSpPr>
      <p:sp>
        <p:nvSpPr>
          <p:cNvPr id="498" name="Google Shape;498;g152a7caf94b_1_3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9" name="Google Shape;499;g152a7caf94b_1_3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Frank-</a:t>
            </a:r>
            <a:r>
              <a:rPr lang="fr-FR" dirty="0" err="1"/>
              <a:t>Vairelles</a:t>
            </a: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13225" y="1181700"/>
            <a:ext cx="7078500" cy="1581300"/>
          </a:xfrm>
          <a:prstGeom prst="rect">
            <a:avLst/>
          </a:prstGeom>
          <a:noFill/>
        </p:spPr>
        <p:txBody>
          <a:bodyPr spcFirstLastPara="1" wrap="square" lIns="91425" tIns="91425" rIns="91425" bIns="91425" anchor="ctr" anchorCtr="0">
            <a:noAutofit/>
          </a:bodyPr>
          <a:lstStyle>
            <a:lvl1pPr lvl="0">
              <a:lnSpc>
                <a:spcPct val="80000"/>
              </a:lnSpc>
              <a:spcBef>
                <a:spcPts val="0"/>
              </a:spcBef>
              <a:spcAft>
                <a:spcPts val="0"/>
              </a:spcAft>
              <a:buSzPts val="5200"/>
              <a:buNone/>
              <a:defRPr sz="70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713225" y="4055075"/>
            <a:ext cx="2304900" cy="5535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800"/>
              <a:buNone/>
              <a:defRPr sz="16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1" name="Google Shape;11;p2"/>
          <p:cNvSpPr/>
          <p:nvPr/>
        </p:nvSpPr>
        <p:spPr>
          <a:xfrm>
            <a:off x="0" y="0"/>
            <a:ext cx="252300" cy="5143500"/>
          </a:xfrm>
          <a:prstGeom prst="rect">
            <a:avLst/>
          </a:prstGeom>
          <a:gradFill>
            <a:gsLst>
              <a:gs pos="0">
                <a:srgbClr val="6178F6"/>
              </a:gs>
              <a:gs pos="100000">
                <a:srgbClr val="737373">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txBox="1">
            <a:spLocks noGrp="1"/>
          </p:cNvSpPr>
          <p:nvPr>
            <p:ph type="title" idx="2"/>
          </p:nvPr>
        </p:nvSpPr>
        <p:spPr>
          <a:xfrm rot="-5400000">
            <a:off x="6092850" y="2059650"/>
            <a:ext cx="5756400" cy="663000"/>
          </a:xfrm>
          <a:prstGeom prst="rect">
            <a:avLst/>
          </a:prstGeom>
        </p:spPr>
        <p:txBody>
          <a:bodyPr spcFirstLastPara="1" wrap="square" lIns="91425" tIns="91425" rIns="91425" bIns="91425" anchor="ctr" anchorCtr="0">
            <a:noAutofit/>
          </a:bodyPr>
          <a:lstStyle>
            <a:lvl1pPr lvl="0" rtl="0">
              <a:lnSpc>
                <a:spcPct val="60000"/>
              </a:lnSpc>
              <a:spcBef>
                <a:spcPts val="0"/>
              </a:spcBef>
              <a:spcAft>
                <a:spcPts val="0"/>
              </a:spcAft>
              <a:buSzPts val="6200"/>
              <a:buNone/>
              <a:defRPr sz="6200"/>
            </a:lvl1pPr>
            <a:lvl2pPr lvl="1" rtl="0">
              <a:spcBef>
                <a:spcPts val="0"/>
              </a:spcBef>
              <a:spcAft>
                <a:spcPts val="0"/>
              </a:spcAft>
              <a:buSzPts val="3500"/>
              <a:buNone/>
              <a:defRPr>
                <a:latin typeface="Poppins"/>
                <a:ea typeface="Poppins"/>
                <a:cs typeface="Poppins"/>
                <a:sym typeface="Poppins"/>
              </a:defRPr>
            </a:lvl2pPr>
            <a:lvl3pPr lvl="2" rtl="0">
              <a:spcBef>
                <a:spcPts val="0"/>
              </a:spcBef>
              <a:spcAft>
                <a:spcPts val="0"/>
              </a:spcAft>
              <a:buSzPts val="3500"/>
              <a:buNone/>
              <a:defRPr>
                <a:latin typeface="Poppins"/>
                <a:ea typeface="Poppins"/>
                <a:cs typeface="Poppins"/>
                <a:sym typeface="Poppins"/>
              </a:defRPr>
            </a:lvl3pPr>
            <a:lvl4pPr lvl="3" rtl="0">
              <a:spcBef>
                <a:spcPts val="0"/>
              </a:spcBef>
              <a:spcAft>
                <a:spcPts val="0"/>
              </a:spcAft>
              <a:buSzPts val="3500"/>
              <a:buNone/>
              <a:defRPr>
                <a:latin typeface="Poppins"/>
                <a:ea typeface="Poppins"/>
                <a:cs typeface="Poppins"/>
                <a:sym typeface="Poppins"/>
              </a:defRPr>
            </a:lvl4pPr>
            <a:lvl5pPr lvl="4" rtl="0">
              <a:spcBef>
                <a:spcPts val="0"/>
              </a:spcBef>
              <a:spcAft>
                <a:spcPts val="0"/>
              </a:spcAft>
              <a:buSzPts val="3500"/>
              <a:buNone/>
              <a:defRPr>
                <a:latin typeface="Poppins"/>
                <a:ea typeface="Poppins"/>
                <a:cs typeface="Poppins"/>
                <a:sym typeface="Poppins"/>
              </a:defRPr>
            </a:lvl5pPr>
            <a:lvl6pPr lvl="5" rtl="0">
              <a:spcBef>
                <a:spcPts val="0"/>
              </a:spcBef>
              <a:spcAft>
                <a:spcPts val="0"/>
              </a:spcAft>
              <a:buSzPts val="3500"/>
              <a:buNone/>
              <a:defRPr>
                <a:latin typeface="Poppins"/>
                <a:ea typeface="Poppins"/>
                <a:cs typeface="Poppins"/>
                <a:sym typeface="Poppins"/>
              </a:defRPr>
            </a:lvl6pPr>
            <a:lvl7pPr lvl="6" rtl="0">
              <a:spcBef>
                <a:spcPts val="0"/>
              </a:spcBef>
              <a:spcAft>
                <a:spcPts val="0"/>
              </a:spcAft>
              <a:buSzPts val="3500"/>
              <a:buNone/>
              <a:defRPr>
                <a:latin typeface="Poppins"/>
                <a:ea typeface="Poppins"/>
                <a:cs typeface="Poppins"/>
                <a:sym typeface="Poppins"/>
              </a:defRPr>
            </a:lvl7pPr>
            <a:lvl8pPr lvl="7" rtl="0">
              <a:spcBef>
                <a:spcPts val="0"/>
              </a:spcBef>
              <a:spcAft>
                <a:spcPts val="0"/>
              </a:spcAft>
              <a:buSzPts val="3500"/>
              <a:buNone/>
              <a:defRPr>
                <a:latin typeface="Poppins"/>
                <a:ea typeface="Poppins"/>
                <a:cs typeface="Poppins"/>
                <a:sym typeface="Poppins"/>
              </a:defRPr>
            </a:lvl8pPr>
            <a:lvl9pPr lvl="8" rtl="0">
              <a:spcBef>
                <a:spcPts val="0"/>
              </a:spcBef>
              <a:spcAft>
                <a:spcPts val="0"/>
              </a:spcAft>
              <a:buSzPts val="3500"/>
              <a:buNone/>
              <a:defRPr>
                <a:latin typeface="Poppins"/>
                <a:ea typeface="Poppins"/>
                <a:cs typeface="Poppins"/>
                <a:sym typeface="Poppins"/>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four columns">
  <p:cSld name="CUSTOM_3_1_4_2">
    <p:spTree>
      <p:nvGrpSpPr>
        <p:cNvPr id="1" name="Shape 228"/>
        <p:cNvGrpSpPr/>
        <p:nvPr/>
      </p:nvGrpSpPr>
      <p:grpSpPr>
        <a:xfrm>
          <a:off x="0" y="0"/>
          <a:ext cx="0" cy="0"/>
          <a:chOff x="0" y="0"/>
          <a:chExt cx="0" cy="0"/>
        </a:xfrm>
      </p:grpSpPr>
      <p:sp>
        <p:nvSpPr>
          <p:cNvPr id="229" name="Google Shape;229;p32"/>
          <p:cNvSpPr/>
          <p:nvPr/>
        </p:nvSpPr>
        <p:spPr>
          <a:xfrm rot="-448633">
            <a:off x="6943268" y="1563000"/>
            <a:ext cx="2718012" cy="2717417"/>
          </a:xfrm>
          <a:prstGeom prst="decagon">
            <a:avLst>
              <a:gd name="vf" fmla="val 105146"/>
            </a:avLst>
          </a:prstGeom>
          <a:solidFill>
            <a:srgbClr val="95FFD4">
              <a:alpha val="52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32"/>
          <p:cNvSpPr txBox="1">
            <a:spLocks noGrp="1"/>
          </p:cNvSpPr>
          <p:nvPr>
            <p:ph type="subTitle" idx="1"/>
          </p:nvPr>
        </p:nvSpPr>
        <p:spPr>
          <a:xfrm>
            <a:off x="713226" y="1763896"/>
            <a:ext cx="2173200" cy="371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None/>
              <a:defRPr sz="2500" b="1">
                <a:latin typeface="Abhaya Libre"/>
                <a:ea typeface="Abhaya Libre"/>
                <a:cs typeface="Abhaya Libre"/>
                <a:sym typeface="Abhaya Libre"/>
              </a:defRPr>
            </a:lvl1pPr>
            <a:lvl2pPr lvl="1" rtl="0">
              <a:lnSpc>
                <a:spcPct val="100000"/>
              </a:lnSpc>
              <a:spcBef>
                <a:spcPts val="0"/>
              </a:spcBef>
              <a:spcAft>
                <a:spcPts val="0"/>
              </a:spcAft>
              <a:buNone/>
              <a:defRPr sz="2500" b="1">
                <a:latin typeface="Abhaya Libre"/>
                <a:ea typeface="Abhaya Libre"/>
                <a:cs typeface="Abhaya Libre"/>
                <a:sym typeface="Abhaya Libre"/>
              </a:defRPr>
            </a:lvl2pPr>
            <a:lvl3pPr lvl="2" rtl="0">
              <a:lnSpc>
                <a:spcPct val="100000"/>
              </a:lnSpc>
              <a:spcBef>
                <a:spcPts val="0"/>
              </a:spcBef>
              <a:spcAft>
                <a:spcPts val="0"/>
              </a:spcAft>
              <a:buNone/>
              <a:defRPr sz="2500" b="1">
                <a:latin typeface="Abhaya Libre"/>
                <a:ea typeface="Abhaya Libre"/>
                <a:cs typeface="Abhaya Libre"/>
                <a:sym typeface="Abhaya Libre"/>
              </a:defRPr>
            </a:lvl3pPr>
            <a:lvl4pPr lvl="3" rtl="0">
              <a:lnSpc>
                <a:spcPct val="100000"/>
              </a:lnSpc>
              <a:spcBef>
                <a:spcPts val="0"/>
              </a:spcBef>
              <a:spcAft>
                <a:spcPts val="0"/>
              </a:spcAft>
              <a:buNone/>
              <a:defRPr sz="2500" b="1">
                <a:latin typeface="Abhaya Libre"/>
                <a:ea typeface="Abhaya Libre"/>
                <a:cs typeface="Abhaya Libre"/>
                <a:sym typeface="Abhaya Libre"/>
              </a:defRPr>
            </a:lvl4pPr>
            <a:lvl5pPr lvl="4" rtl="0">
              <a:lnSpc>
                <a:spcPct val="100000"/>
              </a:lnSpc>
              <a:spcBef>
                <a:spcPts val="0"/>
              </a:spcBef>
              <a:spcAft>
                <a:spcPts val="0"/>
              </a:spcAft>
              <a:buNone/>
              <a:defRPr sz="2500" b="1">
                <a:latin typeface="Abhaya Libre"/>
                <a:ea typeface="Abhaya Libre"/>
                <a:cs typeface="Abhaya Libre"/>
                <a:sym typeface="Abhaya Libre"/>
              </a:defRPr>
            </a:lvl5pPr>
            <a:lvl6pPr lvl="5" rtl="0">
              <a:lnSpc>
                <a:spcPct val="100000"/>
              </a:lnSpc>
              <a:spcBef>
                <a:spcPts val="0"/>
              </a:spcBef>
              <a:spcAft>
                <a:spcPts val="0"/>
              </a:spcAft>
              <a:buNone/>
              <a:defRPr sz="2500" b="1">
                <a:latin typeface="Abhaya Libre"/>
                <a:ea typeface="Abhaya Libre"/>
                <a:cs typeface="Abhaya Libre"/>
                <a:sym typeface="Abhaya Libre"/>
              </a:defRPr>
            </a:lvl6pPr>
            <a:lvl7pPr lvl="6" rtl="0">
              <a:lnSpc>
                <a:spcPct val="100000"/>
              </a:lnSpc>
              <a:spcBef>
                <a:spcPts val="0"/>
              </a:spcBef>
              <a:spcAft>
                <a:spcPts val="0"/>
              </a:spcAft>
              <a:buNone/>
              <a:defRPr sz="2500" b="1">
                <a:latin typeface="Abhaya Libre"/>
                <a:ea typeface="Abhaya Libre"/>
                <a:cs typeface="Abhaya Libre"/>
                <a:sym typeface="Abhaya Libre"/>
              </a:defRPr>
            </a:lvl7pPr>
            <a:lvl8pPr lvl="7" rtl="0">
              <a:lnSpc>
                <a:spcPct val="100000"/>
              </a:lnSpc>
              <a:spcBef>
                <a:spcPts val="0"/>
              </a:spcBef>
              <a:spcAft>
                <a:spcPts val="0"/>
              </a:spcAft>
              <a:buNone/>
              <a:defRPr sz="2500" b="1">
                <a:latin typeface="Abhaya Libre"/>
                <a:ea typeface="Abhaya Libre"/>
                <a:cs typeface="Abhaya Libre"/>
                <a:sym typeface="Abhaya Libre"/>
              </a:defRPr>
            </a:lvl8pPr>
            <a:lvl9pPr lvl="8" rtl="0">
              <a:lnSpc>
                <a:spcPct val="100000"/>
              </a:lnSpc>
              <a:spcBef>
                <a:spcPts val="0"/>
              </a:spcBef>
              <a:spcAft>
                <a:spcPts val="0"/>
              </a:spcAft>
              <a:buNone/>
              <a:defRPr sz="2500" b="1">
                <a:latin typeface="Abhaya Libre"/>
                <a:ea typeface="Abhaya Libre"/>
                <a:cs typeface="Abhaya Libre"/>
                <a:sym typeface="Abhaya Libre"/>
              </a:defRPr>
            </a:lvl9pPr>
          </a:lstStyle>
          <a:p>
            <a:endParaRPr/>
          </a:p>
        </p:txBody>
      </p:sp>
      <p:sp>
        <p:nvSpPr>
          <p:cNvPr id="231" name="Google Shape;231;p32"/>
          <p:cNvSpPr txBox="1">
            <a:spLocks noGrp="1"/>
          </p:cNvSpPr>
          <p:nvPr>
            <p:ph type="subTitle" idx="2"/>
          </p:nvPr>
        </p:nvSpPr>
        <p:spPr>
          <a:xfrm>
            <a:off x="713225" y="2068012"/>
            <a:ext cx="2173200" cy="527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a:endParaRPr/>
          </a:p>
        </p:txBody>
      </p:sp>
      <p:sp>
        <p:nvSpPr>
          <p:cNvPr id="232" name="Google Shape;232;p32"/>
          <p:cNvSpPr txBox="1">
            <a:spLocks noGrp="1"/>
          </p:cNvSpPr>
          <p:nvPr>
            <p:ph type="subTitle" idx="3"/>
          </p:nvPr>
        </p:nvSpPr>
        <p:spPr>
          <a:xfrm>
            <a:off x="713226" y="3247112"/>
            <a:ext cx="2173200" cy="371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None/>
              <a:defRPr sz="2500" b="1">
                <a:latin typeface="Abhaya Libre"/>
                <a:ea typeface="Abhaya Libre"/>
                <a:cs typeface="Abhaya Libre"/>
                <a:sym typeface="Abhaya Libre"/>
              </a:defRPr>
            </a:lvl1pPr>
            <a:lvl2pPr lvl="1" rtl="0">
              <a:lnSpc>
                <a:spcPct val="100000"/>
              </a:lnSpc>
              <a:spcBef>
                <a:spcPts val="0"/>
              </a:spcBef>
              <a:spcAft>
                <a:spcPts val="0"/>
              </a:spcAft>
              <a:buNone/>
              <a:defRPr sz="2500" b="1">
                <a:latin typeface="Abhaya Libre"/>
                <a:ea typeface="Abhaya Libre"/>
                <a:cs typeface="Abhaya Libre"/>
                <a:sym typeface="Abhaya Libre"/>
              </a:defRPr>
            </a:lvl2pPr>
            <a:lvl3pPr lvl="2" rtl="0">
              <a:lnSpc>
                <a:spcPct val="100000"/>
              </a:lnSpc>
              <a:spcBef>
                <a:spcPts val="0"/>
              </a:spcBef>
              <a:spcAft>
                <a:spcPts val="0"/>
              </a:spcAft>
              <a:buNone/>
              <a:defRPr sz="2500" b="1">
                <a:latin typeface="Abhaya Libre"/>
                <a:ea typeface="Abhaya Libre"/>
                <a:cs typeface="Abhaya Libre"/>
                <a:sym typeface="Abhaya Libre"/>
              </a:defRPr>
            </a:lvl3pPr>
            <a:lvl4pPr lvl="3" rtl="0">
              <a:lnSpc>
                <a:spcPct val="100000"/>
              </a:lnSpc>
              <a:spcBef>
                <a:spcPts val="0"/>
              </a:spcBef>
              <a:spcAft>
                <a:spcPts val="0"/>
              </a:spcAft>
              <a:buNone/>
              <a:defRPr sz="2500" b="1">
                <a:latin typeface="Abhaya Libre"/>
                <a:ea typeface="Abhaya Libre"/>
                <a:cs typeface="Abhaya Libre"/>
                <a:sym typeface="Abhaya Libre"/>
              </a:defRPr>
            </a:lvl4pPr>
            <a:lvl5pPr lvl="4" rtl="0">
              <a:lnSpc>
                <a:spcPct val="100000"/>
              </a:lnSpc>
              <a:spcBef>
                <a:spcPts val="0"/>
              </a:spcBef>
              <a:spcAft>
                <a:spcPts val="0"/>
              </a:spcAft>
              <a:buNone/>
              <a:defRPr sz="2500" b="1">
                <a:latin typeface="Abhaya Libre"/>
                <a:ea typeface="Abhaya Libre"/>
                <a:cs typeface="Abhaya Libre"/>
                <a:sym typeface="Abhaya Libre"/>
              </a:defRPr>
            </a:lvl5pPr>
            <a:lvl6pPr lvl="5" rtl="0">
              <a:lnSpc>
                <a:spcPct val="100000"/>
              </a:lnSpc>
              <a:spcBef>
                <a:spcPts val="0"/>
              </a:spcBef>
              <a:spcAft>
                <a:spcPts val="0"/>
              </a:spcAft>
              <a:buNone/>
              <a:defRPr sz="2500" b="1">
                <a:latin typeface="Abhaya Libre"/>
                <a:ea typeface="Abhaya Libre"/>
                <a:cs typeface="Abhaya Libre"/>
                <a:sym typeface="Abhaya Libre"/>
              </a:defRPr>
            </a:lvl6pPr>
            <a:lvl7pPr lvl="6" rtl="0">
              <a:lnSpc>
                <a:spcPct val="100000"/>
              </a:lnSpc>
              <a:spcBef>
                <a:spcPts val="0"/>
              </a:spcBef>
              <a:spcAft>
                <a:spcPts val="0"/>
              </a:spcAft>
              <a:buNone/>
              <a:defRPr sz="2500" b="1">
                <a:latin typeface="Abhaya Libre"/>
                <a:ea typeface="Abhaya Libre"/>
                <a:cs typeface="Abhaya Libre"/>
                <a:sym typeface="Abhaya Libre"/>
              </a:defRPr>
            </a:lvl7pPr>
            <a:lvl8pPr lvl="7" rtl="0">
              <a:lnSpc>
                <a:spcPct val="100000"/>
              </a:lnSpc>
              <a:spcBef>
                <a:spcPts val="0"/>
              </a:spcBef>
              <a:spcAft>
                <a:spcPts val="0"/>
              </a:spcAft>
              <a:buNone/>
              <a:defRPr sz="2500" b="1">
                <a:latin typeface="Abhaya Libre"/>
                <a:ea typeface="Abhaya Libre"/>
                <a:cs typeface="Abhaya Libre"/>
                <a:sym typeface="Abhaya Libre"/>
              </a:defRPr>
            </a:lvl8pPr>
            <a:lvl9pPr lvl="8" rtl="0">
              <a:lnSpc>
                <a:spcPct val="100000"/>
              </a:lnSpc>
              <a:spcBef>
                <a:spcPts val="0"/>
              </a:spcBef>
              <a:spcAft>
                <a:spcPts val="0"/>
              </a:spcAft>
              <a:buNone/>
              <a:defRPr sz="2500" b="1">
                <a:latin typeface="Abhaya Libre"/>
                <a:ea typeface="Abhaya Libre"/>
                <a:cs typeface="Abhaya Libre"/>
                <a:sym typeface="Abhaya Libre"/>
              </a:defRPr>
            </a:lvl9pPr>
          </a:lstStyle>
          <a:p>
            <a:endParaRPr/>
          </a:p>
        </p:txBody>
      </p:sp>
      <p:sp>
        <p:nvSpPr>
          <p:cNvPr id="233" name="Google Shape;233;p32"/>
          <p:cNvSpPr txBox="1">
            <a:spLocks noGrp="1"/>
          </p:cNvSpPr>
          <p:nvPr>
            <p:ph type="subTitle" idx="4"/>
          </p:nvPr>
        </p:nvSpPr>
        <p:spPr>
          <a:xfrm>
            <a:off x="713225" y="3553062"/>
            <a:ext cx="2173200" cy="527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a:endParaRPr/>
          </a:p>
        </p:txBody>
      </p:sp>
      <p:sp>
        <p:nvSpPr>
          <p:cNvPr id="234" name="Google Shape;234;p32"/>
          <p:cNvSpPr txBox="1">
            <a:spLocks noGrp="1"/>
          </p:cNvSpPr>
          <p:nvPr>
            <p:ph type="subTitle" idx="5"/>
          </p:nvPr>
        </p:nvSpPr>
        <p:spPr>
          <a:xfrm>
            <a:off x="6255650" y="1763896"/>
            <a:ext cx="2173200" cy="3714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None/>
              <a:defRPr sz="2500" b="1">
                <a:latin typeface="Abhaya Libre"/>
                <a:ea typeface="Abhaya Libre"/>
                <a:cs typeface="Abhaya Libre"/>
                <a:sym typeface="Abhaya Libre"/>
              </a:defRPr>
            </a:lvl1pPr>
            <a:lvl2pPr lvl="1" algn="r" rtl="0">
              <a:lnSpc>
                <a:spcPct val="100000"/>
              </a:lnSpc>
              <a:spcBef>
                <a:spcPts val="0"/>
              </a:spcBef>
              <a:spcAft>
                <a:spcPts val="0"/>
              </a:spcAft>
              <a:buNone/>
              <a:defRPr sz="2500" b="1">
                <a:latin typeface="Abhaya Libre"/>
                <a:ea typeface="Abhaya Libre"/>
                <a:cs typeface="Abhaya Libre"/>
                <a:sym typeface="Abhaya Libre"/>
              </a:defRPr>
            </a:lvl2pPr>
            <a:lvl3pPr lvl="2" algn="r" rtl="0">
              <a:lnSpc>
                <a:spcPct val="100000"/>
              </a:lnSpc>
              <a:spcBef>
                <a:spcPts val="0"/>
              </a:spcBef>
              <a:spcAft>
                <a:spcPts val="0"/>
              </a:spcAft>
              <a:buNone/>
              <a:defRPr sz="2500" b="1">
                <a:latin typeface="Abhaya Libre"/>
                <a:ea typeface="Abhaya Libre"/>
                <a:cs typeface="Abhaya Libre"/>
                <a:sym typeface="Abhaya Libre"/>
              </a:defRPr>
            </a:lvl3pPr>
            <a:lvl4pPr lvl="3" algn="r" rtl="0">
              <a:lnSpc>
                <a:spcPct val="100000"/>
              </a:lnSpc>
              <a:spcBef>
                <a:spcPts val="0"/>
              </a:spcBef>
              <a:spcAft>
                <a:spcPts val="0"/>
              </a:spcAft>
              <a:buNone/>
              <a:defRPr sz="2500" b="1">
                <a:latin typeface="Abhaya Libre"/>
                <a:ea typeface="Abhaya Libre"/>
                <a:cs typeface="Abhaya Libre"/>
                <a:sym typeface="Abhaya Libre"/>
              </a:defRPr>
            </a:lvl4pPr>
            <a:lvl5pPr lvl="4" algn="r" rtl="0">
              <a:lnSpc>
                <a:spcPct val="100000"/>
              </a:lnSpc>
              <a:spcBef>
                <a:spcPts val="0"/>
              </a:spcBef>
              <a:spcAft>
                <a:spcPts val="0"/>
              </a:spcAft>
              <a:buNone/>
              <a:defRPr sz="2500" b="1">
                <a:latin typeface="Abhaya Libre"/>
                <a:ea typeface="Abhaya Libre"/>
                <a:cs typeface="Abhaya Libre"/>
                <a:sym typeface="Abhaya Libre"/>
              </a:defRPr>
            </a:lvl5pPr>
            <a:lvl6pPr lvl="5" algn="r" rtl="0">
              <a:lnSpc>
                <a:spcPct val="100000"/>
              </a:lnSpc>
              <a:spcBef>
                <a:spcPts val="0"/>
              </a:spcBef>
              <a:spcAft>
                <a:spcPts val="0"/>
              </a:spcAft>
              <a:buNone/>
              <a:defRPr sz="2500" b="1">
                <a:latin typeface="Abhaya Libre"/>
                <a:ea typeface="Abhaya Libre"/>
                <a:cs typeface="Abhaya Libre"/>
                <a:sym typeface="Abhaya Libre"/>
              </a:defRPr>
            </a:lvl6pPr>
            <a:lvl7pPr lvl="6" algn="r" rtl="0">
              <a:lnSpc>
                <a:spcPct val="100000"/>
              </a:lnSpc>
              <a:spcBef>
                <a:spcPts val="0"/>
              </a:spcBef>
              <a:spcAft>
                <a:spcPts val="0"/>
              </a:spcAft>
              <a:buNone/>
              <a:defRPr sz="2500" b="1">
                <a:latin typeface="Abhaya Libre"/>
                <a:ea typeface="Abhaya Libre"/>
                <a:cs typeface="Abhaya Libre"/>
                <a:sym typeface="Abhaya Libre"/>
              </a:defRPr>
            </a:lvl7pPr>
            <a:lvl8pPr lvl="7" algn="r" rtl="0">
              <a:lnSpc>
                <a:spcPct val="100000"/>
              </a:lnSpc>
              <a:spcBef>
                <a:spcPts val="0"/>
              </a:spcBef>
              <a:spcAft>
                <a:spcPts val="0"/>
              </a:spcAft>
              <a:buNone/>
              <a:defRPr sz="2500" b="1">
                <a:latin typeface="Abhaya Libre"/>
                <a:ea typeface="Abhaya Libre"/>
                <a:cs typeface="Abhaya Libre"/>
                <a:sym typeface="Abhaya Libre"/>
              </a:defRPr>
            </a:lvl8pPr>
            <a:lvl9pPr lvl="8" algn="r" rtl="0">
              <a:lnSpc>
                <a:spcPct val="100000"/>
              </a:lnSpc>
              <a:spcBef>
                <a:spcPts val="0"/>
              </a:spcBef>
              <a:spcAft>
                <a:spcPts val="0"/>
              </a:spcAft>
              <a:buNone/>
              <a:defRPr sz="2500" b="1">
                <a:latin typeface="Abhaya Libre"/>
                <a:ea typeface="Abhaya Libre"/>
                <a:cs typeface="Abhaya Libre"/>
                <a:sym typeface="Abhaya Libre"/>
              </a:defRPr>
            </a:lvl9pPr>
          </a:lstStyle>
          <a:p>
            <a:endParaRPr/>
          </a:p>
        </p:txBody>
      </p:sp>
      <p:sp>
        <p:nvSpPr>
          <p:cNvPr id="235" name="Google Shape;235;p32"/>
          <p:cNvSpPr txBox="1">
            <a:spLocks noGrp="1"/>
          </p:cNvSpPr>
          <p:nvPr>
            <p:ph type="subTitle" idx="6"/>
          </p:nvPr>
        </p:nvSpPr>
        <p:spPr>
          <a:xfrm>
            <a:off x="6255650" y="2068012"/>
            <a:ext cx="2173200" cy="527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None/>
              <a:defRPr sz="1400"/>
            </a:lvl1pPr>
            <a:lvl2pPr lvl="1" algn="r" rtl="0">
              <a:lnSpc>
                <a:spcPct val="100000"/>
              </a:lnSpc>
              <a:spcBef>
                <a:spcPts val="0"/>
              </a:spcBef>
              <a:spcAft>
                <a:spcPts val="0"/>
              </a:spcAft>
              <a:buNone/>
              <a:defRPr sz="1400"/>
            </a:lvl2pPr>
            <a:lvl3pPr lvl="2" algn="r" rtl="0">
              <a:lnSpc>
                <a:spcPct val="100000"/>
              </a:lnSpc>
              <a:spcBef>
                <a:spcPts val="0"/>
              </a:spcBef>
              <a:spcAft>
                <a:spcPts val="0"/>
              </a:spcAft>
              <a:buNone/>
              <a:defRPr sz="1400"/>
            </a:lvl3pPr>
            <a:lvl4pPr lvl="3" algn="r" rtl="0">
              <a:lnSpc>
                <a:spcPct val="100000"/>
              </a:lnSpc>
              <a:spcBef>
                <a:spcPts val="0"/>
              </a:spcBef>
              <a:spcAft>
                <a:spcPts val="0"/>
              </a:spcAft>
              <a:buNone/>
              <a:defRPr sz="1400"/>
            </a:lvl4pPr>
            <a:lvl5pPr lvl="4" algn="r" rtl="0">
              <a:lnSpc>
                <a:spcPct val="100000"/>
              </a:lnSpc>
              <a:spcBef>
                <a:spcPts val="0"/>
              </a:spcBef>
              <a:spcAft>
                <a:spcPts val="0"/>
              </a:spcAft>
              <a:buNone/>
              <a:defRPr sz="1400"/>
            </a:lvl5pPr>
            <a:lvl6pPr lvl="5" algn="r" rtl="0">
              <a:lnSpc>
                <a:spcPct val="100000"/>
              </a:lnSpc>
              <a:spcBef>
                <a:spcPts val="0"/>
              </a:spcBef>
              <a:spcAft>
                <a:spcPts val="0"/>
              </a:spcAft>
              <a:buNone/>
              <a:defRPr sz="1400"/>
            </a:lvl6pPr>
            <a:lvl7pPr lvl="6" algn="r" rtl="0">
              <a:lnSpc>
                <a:spcPct val="100000"/>
              </a:lnSpc>
              <a:spcBef>
                <a:spcPts val="0"/>
              </a:spcBef>
              <a:spcAft>
                <a:spcPts val="0"/>
              </a:spcAft>
              <a:buNone/>
              <a:defRPr sz="1400"/>
            </a:lvl7pPr>
            <a:lvl8pPr lvl="7" algn="r" rtl="0">
              <a:lnSpc>
                <a:spcPct val="100000"/>
              </a:lnSpc>
              <a:spcBef>
                <a:spcPts val="0"/>
              </a:spcBef>
              <a:spcAft>
                <a:spcPts val="0"/>
              </a:spcAft>
              <a:buNone/>
              <a:defRPr sz="1400"/>
            </a:lvl8pPr>
            <a:lvl9pPr lvl="8" algn="r" rtl="0">
              <a:lnSpc>
                <a:spcPct val="100000"/>
              </a:lnSpc>
              <a:spcBef>
                <a:spcPts val="0"/>
              </a:spcBef>
              <a:spcAft>
                <a:spcPts val="0"/>
              </a:spcAft>
              <a:buNone/>
              <a:defRPr sz="1400"/>
            </a:lvl9pPr>
          </a:lstStyle>
          <a:p>
            <a:endParaRPr/>
          </a:p>
        </p:txBody>
      </p:sp>
      <p:sp>
        <p:nvSpPr>
          <p:cNvPr id="236" name="Google Shape;236;p32"/>
          <p:cNvSpPr txBox="1">
            <a:spLocks noGrp="1"/>
          </p:cNvSpPr>
          <p:nvPr>
            <p:ph type="subTitle" idx="7"/>
          </p:nvPr>
        </p:nvSpPr>
        <p:spPr>
          <a:xfrm>
            <a:off x="6255650" y="3248946"/>
            <a:ext cx="2173200" cy="3714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None/>
              <a:defRPr sz="2500" b="1">
                <a:latin typeface="Abhaya Libre"/>
                <a:ea typeface="Abhaya Libre"/>
                <a:cs typeface="Abhaya Libre"/>
                <a:sym typeface="Abhaya Libre"/>
              </a:defRPr>
            </a:lvl1pPr>
            <a:lvl2pPr lvl="1" algn="r" rtl="0">
              <a:lnSpc>
                <a:spcPct val="100000"/>
              </a:lnSpc>
              <a:spcBef>
                <a:spcPts val="0"/>
              </a:spcBef>
              <a:spcAft>
                <a:spcPts val="0"/>
              </a:spcAft>
              <a:buNone/>
              <a:defRPr sz="2500" b="1">
                <a:latin typeface="Abhaya Libre"/>
                <a:ea typeface="Abhaya Libre"/>
                <a:cs typeface="Abhaya Libre"/>
                <a:sym typeface="Abhaya Libre"/>
              </a:defRPr>
            </a:lvl2pPr>
            <a:lvl3pPr lvl="2" algn="r" rtl="0">
              <a:lnSpc>
                <a:spcPct val="100000"/>
              </a:lnSpc>
              <a:spcBef>
                <a:spcPts val="0"/>
              </a:spcBef>
              <a:spcAft>
                <a:spcPts val="0"/>
              </a:spcAft>
              <a:buNone/>
              <a:defRPr sz="2500" b="1">
                <a:latin typeface="Abhaya Libre"/>
                <a:ea typeface="Abhaya Libre"/>
                <a:cs typeface="Abhaya Libre"/>
                <a:sym typeface="Abhaya Libre"/>
              </a:defRPr>
            </a:lvl3pPr>
            <a:lvl4pPr lvl="3" algn="r" rtl="0">
              <a:lnSpc>
                <a:spcPct val="100000"/>
              </a:lnSpc>
              <a:spcBef>
                <a:spcPts val="0"/>
              </a:spcBef>
              <a:spcAft>
                <a:spcPts val="0"/>
              </a:spcAft>
              <a:buNone/>
              <a:defRPr sz="2500" b="1">
                <a:latin typeface="Abhaya Libre"/>
                <a:ea typeface="Abhaya Libre"/>
                <a:cs typeface="Abhaya Libre"/>
                <a:sym typeface="Abhaya Libre"/>
              </a:defRPr>
            </a:lvl4pPr>
            <a:lvl5pPr lvl="4" algn="r" rtl="0">
              <a:lnSpc>
                <a:spcPct val="100000"/>
              </a:lnSpc>
              <a:spcBef>
                <a:spcPts val="0"/>
              </a:spcBef>
              <a:spcAft>
                <a:spcPts val="0"/>
              </a:spcAft>
              <a:buNone/>
              <a:defRPr sz="2500" b="1">
                <a:latin typeface="Abhaya Libre"/>
                <a:ea typeface="Abhaya Libre"/>
                <a:cs typeface="Abhaya Libre"/>
                <a:sym typeface="Abhaya Libre"/>
              </a:defRPr>
            </a:lvl5pPr>
            <a:lvl6pPr lvl="5" algn="r" rtl="0">
              <a:lnSpc>
                <a:spcPct val="100000"/>
              </a:lnSpc>
              <a:spcBef>
                <a:spcPts val="0"/>
              </a:spcBef>
              <a:spcAft>
                <a:spcPts val="0"/>
              </a:spcAft>
              <a:buNone/>
              <a:defRPr sz="2500" b="1">
                <a:latin typeface="Abhaya Libre"/>
                <a:ea typeface="Abhaya Libre"/>
                <a:cs typeface="Abhaya Libre"/>
                <a:sym typeface="Abhaya Libre"/>
              </a:defRPr>
            </a:lvl6pPr>
            <a:lvl7pPr lvl="6" algn="r" rtl="0">
              <a:lnSpc>
                <a:spcPct val="100000"/>
              </a:lnSpc>
              <a:spcBef>
                <a:spcPts val="0"/>
              </a:spcBef>
              <a:spcAft>
                <a:spcPts val="0"/>
              </a:spcAft>
              <a:buNone/>
              <a:defRPr sz="2500" b="1">
                <a:latin typeface="Abhaya Libre"/>
                <a:ea typeface="Abhaya Libre"/>
                <a:cs typeface="Abhaya Libre"/>
                <a:sym typeface="Abhaya Libre"/>
              </a:defRPr>
            </a:lvl7pPr>
            <a:lvl8pPr lvl="7" algn="r" rtl="0">
              <a:lnSpc>
                <a:spcPct val="100000"/>
              </a:lnSpc>
              <a:spcBef>
                <a:spcPts val="0"/>
              </a:spcBef>
              <a:spcAft>
                <a:spcPts val="0"/>
              </a:spcAft>
              <a:buNone/>
              <a:defRPr sz="2500" b="1">
                <a:latin typeface="Abhaya Libre"/>
                <a:ea typeface="Abhaya Libre"/>
                <a:cs typeface="Abhaya Libre"/>
                <a:sym typeface="Abhaya Libre"/>
              </a:defRPr>
            </a:lvl8pPr>
            <a:lvl9pPr lvl="8" algn="r" rtl="0">
              <a:lnSpc>
                <a:spcPct val="100000"/>
              </a:lnSpc>
              <a:spcBef>
                <a:spcPts val="0"/>
              </a:spcBef>
              <a:spcAft>
                <a:spcPts val="0"/>
              </a:spcAft>
              <a:buNone/>
              <a:defRPr sz="2500" b="1">
                <a:latin typeface="Abhaya Libre"/>
                <a:ea typeface="Abhaya Libre"/>
                <a:cs typeface="Abhaya Libre"/>
                <a:sym typeface="Abhaya Libre"/>
              </a:defRPr>
            </a:lvl9pPr>
          </a:lstStyle>
          <a:p>
            <a:endParaRPr/>
          </a:p>
        </p:txBody>
      </p:sp>
      <p:sp>
        <p:nvSpPr>
          <p:cNvPr id="237" name="Google Shape;237;p32"/>
          <p:cNvSpPr txBox="1">
            <a:spLocks noGrp="1"/>
          </p:cNvSpPr>
          <p:nvPr>
            <p:ph type="subTitle" idx="8"/>
          </p:nvPr>
        </p:nvSpPr>
        <p:spPr>
          <a:xfrm>
            <a:off x="6255650" y="3553062"/>
            <a:ext cx="2173200" cy="527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None/>
              <a:defRPr sz="1400"/>
            </a:lvl1pPr>
            <a:lvl2pPr lvl="1" algn="r" rtl="0">
              <a:lnSpc>
                <a:spcPct val="100000"/>
              </a:lnSpc>
              <a:spcBef>
                <a:spcPts val="0"/>
              </a:spcBef>
              <a:spcAft>
                <a:spcPts val="0"/>
              </a:spcAft>
              <a:buNone/>
              <a:defRPr sz="1400"/>
            </a:lvl2pPr>
            <a:lvl3pPr lvl="2" algn="r" rtl="0">
              <a:lnSpc>
                <a:spcPct val="100000"/>
              </a:lnSpc>
              <a:spcBef>
                <a:spcPts val="0"/>
              </a:spcBef>
              <a:spcAft>
                <a:spcPts val="0"/>
              </a:spcAft>
              <a:buNone/>
              <a:defRPr sz="1400"/>
            </a:lvl3pPr>
            <a:lvl4pPr lvl="3" algn="r" rtl="0">
              <a:lnSpc>
                <a:spcPct val="100000"/>
              </a:lnSpc>
              <a:spcBef>
                <a:spcPts val="0"/>
              </a:spcBef>
              <a:spcAft>
                <a:spcPts val="0"/>
              </a:spcAft>
              <a:buNone/>
              <a:defRPr sz="1400"/>
            </a:lvl4pPr>
            <a:lvl5pPr lvl="4" algn="r" rtl="0">
              <a:lnSpc>
                <a:spcPct val="100000"/>
              </a:lnSpc>
              <a:spcBef>
                <a:spcPts val="0"/>
              </a:spcBef>
              <a:spcAft>
                <a:spcPts val="0"/>
              </a:spcAft>
              <a:buNone/>
              <a:defRPr sz="1400"/>
            </a:lvl5pPr>
            <a:lvl6pPr lvl="5" algn="r" rtl="0">
              <a:lnSpc>
                <a:spcPct val="100000"/>
              </a:lnSpc>
              <a:spcBef>
                <a:spcPts val="0"/>
              </a:spcBef>
              <a:spcAft>
                <a:spcPts val="0"/>
              </a:spcAft>
              <a:buNone/>
              <a:defRPr sz="1400"/>
            </a:lvl6pPr>
            <a:lvl7pPr lvl="6" algn="r" rtl="0">
              <a:lnSpc>
                <a:spcPct val="100000"/>
              </a:lnSpc>
              <a:spcBef>
                <a:spcPts val="0"/>
              </a:spcBef>
              <a:spcAft>
                <a:spcPts val="0"/>
              </a:spcAft>
              <a:buNone/>
              <a:defRPr sz="1400"/>
            </a:lvl7pPr>
            <a:lvl8pPr lvl="7" algn="r" rtl="0">
              <a:lnSpc>
                <a:spcPct val="100000"/>
              </a:lnSpc>
              <a:spcBef>
                <a:spcPts val="0"/>
              </a:spcBef>
              <a:spcAft>
                <a:spcPts val="0"/>
              </a:spcAft>
              <a:buNone/>
              <a:defRPr sz="1400"/>
            </a:lvl8pPr>
            <a:lvl9pPr lvl="8" algn="r" rtl="0">
              <a:lnSpc>
                <a:spcPct val="100000"/>
              </a:lnSpc>
              <a:spcBef>
                <a:spcPts val="0"/>
              </a:spcBef>
              <a:spcAft>
                <a:spcPts val="0"/>
              </a:spcAft>
              <a:buNone/>
              <a:defRPr sz="1400"/>
            </a:lvl9pPr>
          </a:lstStyle>
          <a:p>
            <a:endParaRPr/>
          </a:p>
        </p:txBody>
      </p:sp>
      <p:sp>
        <p:nvSpPr>
          <p:cNvPr id="238" name="Google Shape;238;p32"/>
          <p:cNvSpPr/>
          <p:nvPr/>
        </p:nvSpPr>
        <p:spPr>
          <a:xfrm>
            <a:off x="8307865" y="4318573"/>
            <a:ext cx="227528" cy="226908"/>
          </a:xfrm>
          <a:custGeom>
            <a:avLst/>
            <a:gdLst/>
            <a:ahLst/>
            <a:cxnLst/>
            <a:rect l="l" t="t" r="r" b="b"/>
            <a:pathLst>
              <a:path w="12109" h="12076" extrusionOk="0">
                <a:moveTo>
                  <a:pt x="6071" y="0"/>
                </a:moveTo>
                <a:lnTo>
                  <a:pt x="5504" y="2302"/>
                </a:lnTo>
                <a:cubicBezTo>
                  <a:pt x="5137" y="3870"/>
                  <a:pt x="3903" y="5104"/>
                  <a:pt x="2335" y="5471"/>
                </a:cubicBezTo>
                <a:lnTo>
                  <a:pt x="0" y="6005"/>
                </a:lnTo>
                <a:lnTo>
                  <a:pt x="2335" y="6572"/>
                </a:lnTo>
                <a:cubicBezTo>
                  <a:pt x="3903" y="6939"/>
                  <a:pt x="5137" y="8173"/>
                  <a:pt x="5504" y="9741"/>
                </a:cubicBezTo>
                <a:lnTo>
                  <a:pt x="6038" y="12076"/>
                </a:lnTo>
                <a:lnTo>
                  <a:pt x="6605" y="9741"/>
                </a:lnTo>
                <a:cubicBezTo>
                  <a:pt x="6972" y="8173"/>
                  <a:pt x="8206" y="6939"/>
                  <a:pt x="9774" y="6572"/>
                </a:cubicBezTo>
                <a:lnTo>
                  <a:pt x="12109" y="6038"/>
                </a:lnTo>
                <a:lnTo>
                  <a:pt x="9774" y="5471"/>
                </a:lnTo>
                <a:cubicBezTo>
                  <a:pt x="8206" y="5104"/>
                  <a:pt x="6972" y="3870"/>
                  <a:pt x="6605" y="2302"/>
                </a:cubicBezTo>
                <a:lnTo>
                  <a:pt x="6071" y="0"/>
                </a:lnTo>
                <a:close/>
              </a:path>
            </a:pathLst>
          </a:custGeom>
          <a:solidFill>
            <a:srgbClr val="F1EF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32"/>
          <p:cNvSpPr txBox="1">
            <a:spLocks noGrp="1"/>
          </p:cNvSpPr>
          <p:nvPr>
            <p:ph type="title"/>
          </p:nvPr>
        </p:nvSpPr>
        <p:spPr>
          <a:xfrm>
            <a:off x="1732325" y="539500"/>
            <a:ext cx="6698400" cy="572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1pPr>
            <a:lvl2pPr lvl="1"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2pPr>
            <a:lvl3pPr lvl="2"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3pPr>
            <a:lvl4pPr lvl="3"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4pPr>
            <a:lvl5pPr lvl="4"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5pPr>
            <a:lvl6pPr lvl="5"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6pPr>
            <a:lvl7pPr lvl="6"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7pPr>
            <a:lvl8pPr lvl="7"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8pPr>
            <a:lvl9pPr lvl="8"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9pPr>
          </a:lstStyle>
          <a:p>
            <a:endParaRPr/>
          </a:p>
        </p:txBody>
      </p:sp>
      <p:cxnSp>
        <p:nvCxnSpPr>
          <p:cNvPr id="240" name="Google Shape;240;p32"/>
          <p:cNvCxnSpPr/>
          <p:nvPr/>
        </p:nvCxnSpPr>
        <p:spPr>
          <a:xfrm rot="10800000">
            <a:off x="820750" y="948675"/>
            <a:ext cx="791400" cy="0"/>
          </a:xfrm>
          <a:prstGeom prst="straightConnector1">
            <a:avLst/>
          </a:prstGeom>
          <a:noFill/>
          <a:ln w="38100" cap="flat" cmpd="sng">
            <a:solidFill>
              <a:srgbClr val="6178F6"/>
            </a:solidFill>
            <a:prstDash val="solid"/>
            <a:round/>
            <a:headEnd type="none" w="med" len="med"/>
            <a:tailEnd type="none" w="med" len="med"/>
          </a:ln>
        </p:spPr>
      </p:cxnSp>
      <p:sp>
        <p:nvSpPr>
          <p:cNvPr id="241" name="Google Shape;241;p32"/>
          <p:cNvSpPr/>
          <p:nvPr/>
        </p:nvSpPr>
        <p:spPr>
          <a:xfrm>
            <a:off x="0" y="0"/>
            <a:ext cx="252300" cy="5143500"/>
          </a:xfrm>
          <a:prstGeom prst="rect">
            <a:avLst/>
          </a:prstGeom>
          <a:gradFill>
            <a:gsLst>
              <a:gs pos="0">
                <a:srgbClr val="6178F6"/>
              </a:gs>
              <a:gs pos="100000">
                <a:srgbClr val="737373">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six columns">
  <p:cSld name="CUSTOM_4_1_1_1">
    <p:spTree>
      <p:nvGrpSpPr>
        <p:cNvPr id="1" name="Shape 271"/>
        <p:cNvGrpSpPr/>
        <p:nvPr/>
      </p:nvGrpSpPr>
      <p:grpSpPr>
        <a:xfrm>
          <a:off x="0" y="0"/>
          <a:ext cx="0" cy="0"/>
          <a:chOff x="0" y="0"/>
          <a:chExt cx="0" cy="0"/>
        </a:xfrm>
      </p:grpSpPr>
      <p:sp>
        <p:nvSpPr>
          <p:cNvPr id="272" name="Google Shape;272;p35"/>
          <p:cNvSpPr/>
          <p:nvPr/>
        </p:nvSpPr>
        <p:spPr>
          <a:xfrm rot="-448633">
            <a:off x="417593" y="2975950"/>
            <a:ext cx="2718012" cy="2717417"/>
          </a:xfrm>
          <a:prstGeom prst="decagon">
            <a:avLst>
              <a:gd name="vf" fmla="val 105146"/>
            </a:avLst>
          </a:prstGeom>
          <a:solidFill>
            <a:srgbClr val="95FFD4">
              <a:alpha val="52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35"/>
          <p:cNvSpPr txBox="1">
            <a:spLocks noGrp="1"/>
          </p:cNvSpPr>
          <p:nvPr>
            <p:ph type="subTitle" idx="1"/>
          </p:nvPr>
        </p:nvSpPr>
        <p:spPr>
          <a:xfrm>
            <a:off x="5668750" y="2609261"/>
            <a:ext cx="2641500" cy="371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None/>
              <a:defRPr sz="2500" b="1">
                <a:latin typeface="Abhaya Libre"/>
                <a:ea typeface="Abhaya Libre"/>
                <a:cs typeface="Abhaya Libre"/>
                <a:sym typeface="Abhaya Libre"/>
              </a:defRPr>
            </a:lvl1pPr>
            <a:lvl2pPr lvl="1" rtl="0">
              <a:lnSpc>
                <a:spcPct val="100000"/>
              </a:lnSpc>
              <a:spcBef>
                <a:spcPts val="0"/>
              </a:spcBef>
              <a:spcAft>
                <a:spcPts val="0"/>
              </a:spcAft>
              <a:buNone/>
              <a:defRPr sz="2500" b="1">
                <a:latin typeface="Abhaya Libre"/>
                <a:ea typeface="Abhaya Libre"/>
                <a:cs typeface="Abhaya Libre"/>
                <a:sym typeface="Abhaya Libre"/>
              </a:defRPr>
            </a:lvl2pPr>
            <a:lvl3pPr lvl="2" rtl="0">
              <a:lnSpc>
                <a:spcPct val="100000"/>
              </a:lnSpc>
              <a:spcBef>
                <a:spcPts val="0"/>
              </a:spcBef>
              <a:spcAft>
                <a:spcPts val="0"/>
              </a:spcAft>
              <a:buNone/>
              <a:defRPr sz="2500" b="1">
                <a:latin typeface="Abhaya Libre"/>
                <a:ea typeface="Abhaya Libre"/>
                <a:cs typeface="Abhaya Libre"/>
                <a:sym typeface="Abhaya Libre"/>
              </a:defRPr>
            </a:lvl3pPr>
            <a:lvl4pPr lvl="3" rtl="0">
              <a:lnSpc>
                <a:spcPct val="100000"/>
              </a:lnSpc>
              <a:spcBef>
                <a:spcPts val="0"/>
              </a:spcBef>
              <a:spcAft>
                <a:spcPts val="0"/>
              </a:spcAft>
              <a:buNone/>
              <a:defRPr sz="2500" b="1">
                <a:latin typeface="Abhaya Libre"/>
                <a:ea typeface="Abhaya Libre"/>
                <a:cs typeface="Abhaya Libre"/>
                <a:sym typeface="Abhaya Libre"/>
              </a:defRPr>
            </a:lvl4pPr>
            <a:lvl5pPr lvl="4" rtl="0">
              <a:lnSpc>
                <a:spcPct val="100000"/>
              </a:lnSpc>
              <a:spcBef>
                <a:spcPts val="0"/>
              </a:spcBef>
              <a:spcAft>
                <a:spcPts val="0"/>
              </a:spcAft>
              <a:buNone/>
              <a:defRPr sz="2500" b="1">
                <a:latin typeface="Abhaya Libre"/>
                <a:ea typeface="Abhaya Libre"/>
                <a:cs typeface="Abhaya Libre"/>
                <a:sym typeface="Abhaya Libre"/>
              </a:defRPr>
            </a:lvl5pPr>
            <a:lvl6pPr lvl="5" rtl="0">
              <a:lnSpc>
                <a:spcPct val="100000"/>
              </a:lnSpc>
              <a:spcBef>
                <a:spcPts val="0"/>
              </a:spcBef>
              <a:spcAft>
                <a:spcPts val="0"/>
              </a:spcAft>
              <a:buNone/>
              <a:defRPr sz="2500" b="1">
                <a:latin typeface="Abhaya Libre"/>
                <a:ea typeface="Abhaya Libre"/>
                <a:cs typeface="Abhaya Libre"/>
                <a:sym typeface="Abhaya Libre"/>
              </a:defRPr>
            </a:lvl6pPr>
            <a:lvl7pPr lvl="6" rtl="0">
              <a:lnSpc>
                <a:spcPct val="100000"/>
              </a:lnSpc>
              <a:spcBef>
                <a:spcPts val="0"/>
              </a:spcBef>
              <a:spcAft>
                <a:spcPts val="0"/>
              </a:spcAft>
              <a:buNone/>
              <a:defRPr sz="2500" b="1">
                <a:latin typeface="Abhaya Libre"/>
                <a:ea typeface="Abhaya Libre"/>
                <a:cs typeface="Abhaya Libre"/>
                <a:sym typeface="Abhaya Libre"/>
              </a:defRPr>
            </a:lvl7pPr>
            <a:lvl8pPr lvl="7" rtl="0">
              <a:lnSpc>
                <a:spcPct val="100000"/>
              </a:lnSpc>
              <a:spcBef>
                <a:spcPts val="0"/>
              </a:spcBef>
              <a:spcAft>
                <a:spcPts val="0"/>
              </a:spcAft>
              <a:buNone/>
              <a:defRPr sz="2500" b="1">
                <a:latin typeface="Abhaya Libre"/>
                <a:ea typeface="Abhaya Libre"/>
                <a:cs typeface="Abhaya Libre"/>
                <a:sym typeface="Abhaya Libre"/>
              </a:defRPr>
            </a:lvl8pPr>
            <a:lvl9pPr lvl="8" rtl="0">
              <a:lnSpc>
                <a:spcPct val="100000"/>
              </a:lnSpc>
              <a:spcBef>
                <a:spcPts val="0"/>
              </a:spcBef>
              <a:spcAft>
                <a:spcPts val="0"/>
              </a:spcAft>
              <a:buNone/>
              <a:defRPr sz="2500" b="1">
                <a:latin typeface="Abhaya Libre"/>
                <a:ea typeface="Abhaya Libre"/>
                <a:cs typeface="Abhaya Libre"/>
                <a:sym typeface="Abhaya Libre"/>
              </a:defRPr>
            </a:lvl9pPr>
          </a:lstStyle>
          <a:p>
            <a:endParaRPr/>
          </a:p>
        </p:txBody>
      </p:sp>
      <p:sp>
        <p:nvSpPr>
          <p:cNvPr id="274" name="Google Shape;274;p35"/>
          <p:cNvSpPr txBox="1">
            <a:spLocks noGrp="1"/>
          </p:cNvSpPr>
          <p:nvPr>
            <p:ph type="subTitle" idx="2"/>
          </p:nvPr>
        </p:nvSpPr>
        <p:spPr>
          <a:xfrm>
            <a:off x="5668750" y="2924498"/>
            <a:ext cx="26415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a:endParaRPr/>
          </a:p>
        </p:txBody>
      </p:sp>
      <p:sp>
        <p:nvSpPr>
          <p:cNvPr id="275" name="Google Shape;275;p35"/>
          <p:cNvSpPr txBox="1">
            <a:spLocks noGrp="1"/>
          </p:cNvSpPr>
          <p:nvPr>
            <p:ph type="subTitle" idx="3"/>
          </p:nvPr>
        </p:nvSpPr>
        <p:spPr>
          <a:xfrm>
            <a:off x="5668750" y="1485449"/>
            <a:ext cx="2641500" cy="371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None/>
              <a:defRPr sz="2500" b="1">
                <a:latin typeface="Abhaya Libre"/>
                <a:ea typeface="Abhaya Libre"/>
                <a:cs typeface="Abhaya Libre"/>
                <a:sym typeface="Abhaya Libre"/>
              </a:defRPr>
            </a:lvl1pPr>
            <a:lvl2pPr lvl="1" rtl="0">
              <a:lnSpc>
                <a:spcPct val="100000"/>
              </a:lnSpc>
              <a:spcBef>
                <a:spcPts val="0"/>
              </a:spcBef>
              <a:spcAft>
                <a:spcPts val="0"/>
              </a:spcAft>
              <a:buNone/>
              <a:defRPr sz="2500" b="1">
                <a:latin typeface="Abhaya Libre"/>
                <a:ea typeface="Abhaya Libre"/>
                <a:cs typeface="Abhaya Libre"/>
                <a:sym typeface="Abhaya Libre"/>
              </a:defRPr>
            </a:lvl2pPr>
            <a:lvl3pPr lvl="2" rtl="0">
              <a:lnSpc>
                <a:spcPct val="100000"/>
              </a:lnSpc>
              <a:spcBef>
                <a:spcPts val="0"/>
              </a:spcBef>
              <a:spcAft>
                <a:spcPts val="0"/>
              </a:spcAft>
              <a:buNone/>
              <a:defRPr sz="2500" b="1">
                <a:latin typeface="Abhaya Libre"/>
                <a:ea typeface="Abhaya Libre"/>
                <a:cs typeface="Abhaya Libre"/>
                <a:sym typeface="Abhaya Libre"/>
              </a:defRPr>
            </a:lvl3pPr>
            <a:lvl4pPr lvl="3" rtl="0">
              <a:lnSpc>
                <a:spcPct val="100000"/>
              </a:lnSpc>
              <a:spcBef>
                <a:spcPts val="0"/>
              </a:spcBef>
              <a:spcAft>
                <a:spcPts val="0"/>
              </a:spcAft>
              <a:buNone/>
              <a:defRPr sz="2500" b="1">
                <a:latin typeface="Abhaya Libre"/>
                <a:ea typeface="Abhaya Libre"/>
                <a:cs typeface="Abhaya Libre"/>
                <a:sym typeface="Abhaya Libre"/>
              </a:defRPr>
            </a:lvl4pPr>
            <a:lvl5pPr lvl="4" rtl="0">
              <a:lnSpc>
                <a:spcPct val="100000"/>
              </a:lnSpc>
              <a:spcBef>
                <a:spcPts val="0"/>
              </a:spcBef>
              <a:spcAft>
                <a:spcPts val="0"/>
              </a:spcAft>
              <a:buNone/>
              <a:defRPr sz="2500" b="1">
                <a:latin typeface="Abhaya Libre"/>
                <a:ea typeface="Abhaya Libre"/>
                <a:cs typeface="Abhaya Libre"/>
                <a:sym typeface="Abhaya Libre"/>
              </a:defRPr>
            </a:lvl5pPr>
            <a:lvl6pPr lvl="5" rtl="0">
              <a:lnSpc>
                <a:spcPct val="100000"/>
              </a:lnSpc>
              <a:spcBef>
                <a:spcPts val="0"/>
              </a:spcBef>
              <a:spcAft>
                <a:spcPts val="0"/>
              </a:spcAft>
              <a:buNone/>
              <a:defRPr sz="2500" b="1">
                <a:latin typeface="Abhaya Libre"/>
                <a:ea typeface="Abhaya Libre"/>
                <a:cs typeface="Abhaya Libre"/>
                <a:sym typeface="Abhaya Libre"/>
              </a:defRPr>
            </a:lvl6pPr>
            <a:lvl7pPr lvl="6" rtl="0">
              <a:lnSpc>
                <a:spcPct val="100000"/>
              </a:lnSpc>
              <a:spcBef>
                <a:spcPts val="0"/>
              </a:spcBef>
              <a:spcAft>
                <a:spcPts val="0"/>
              </a:spcAft>
              <a:buNone/>
              <a:defRPr sz="2500" b="1">
                <a:latin typeface="Abhaya Libre"/>
                <a:ea typeface="Abhaya Libre"/>
                <a:cs typeface="Abhaya Libre"/>
                <a:sym typeface="Abhaya Libre"/>
              </a:defRPr>
            </a:lvl7pPr>
            <a:lvl8pPr lvl="7" rtl="0">
              <a:lnSpc>
                <a:spcPct val="100000"/>
              </a:lnSpc>
              <a:spcBef>
                <a:spcPts val="0"/>
              </a:spcBef>
              <a:spcAft>
                <a:spcPts val="0"/>
              </a:spcAft>
              <a:buNone/>
              <a:defRPr sz="2500" b="1">
                <a:latin typeface="Abhaya Libre"/>
                <a:ea typeface="Abhaya Libre"/>
                <a:cs typeface="Abhaya Libre"/>
                <a:sym typeface="Abhaya Libre"/>
              </a:defRPr>
            </a:lvl8pPr>
            <a:lvl9pPr lvl="8" rtl="0">
              <a:lnSpc>
                <a:spcPct val="100000"/>
              </a:lnSpc>
              <a:spcBef>
                <a:spcPts val="0"/>
              </a:spcBef>
              <a:spcAft>
                <a:spcPts val="0"/>
              </a:spcAft>
              <a:buNone/>
              <a:defRPr sz="2500" b="1">
                <a:latin typeface="Abhaya Libre"/>
                <a:ea typeface="Abhaya Libre"/>
                <a:cs typeface="Abhaya Libre"/>
                <a:sym typeface="Abhaya Libre"/>
              </a:defRPr>
            </a:lvl9pPr>
          </a:lstStyle>
          <a:p>
            <a:endParaRPr/>
          </a:p>
        </p:txBody>
      </p:sp>
      <p:sp>
        <p:nvSpPr>
          <p:cNvPr id="276" name="Google Shape;276;p35"/>
          <p:cNvSpPr txBox="1">
            <a:spLocks noGrp="1"/>
          </p:cNvSpPr>
          <p:nvPr>
            <p:ph type="subTitle" idx="4"/>
          </p:nvPr>
        </p:nvSpPr>
        <p:spPr>
          <a:xfrm>
            <a:off x="5668750" y="1800676"/>
            <a:ext cx="26415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a:endParaRPr/>
          </a:p>
        </p:txBody>
      </p:sp>
      <p:sp>
        <p:nvSpPr>
          <p:cNvPr id="277" name="Google Shape;277;p35"/>
          <p:cNvSpPr txBox="1">
            <a:spLocks noGrp="1"/>
          </p:cNvSpPr>
          <p:nvPr>
            <p:ph type="subTitle" idx="5"/>
          </p:nvPr>
        </p:nvSpPr>
        <p:spPr>
          <a:xfrm>
            <a:off x="5668750" y="3733073"/>
            <a:ext cx="2641500" cy="371400"/>
          </a:xfrm>
          <a:prstGeom prst="rect">
            <a:avLst/>
          </a:prstGeom>
          <a:noFill/>
        </p:spPr>
        <p:txBody>
          <a:bodyPr spcFirstLastPara="1" wrap="square" lIns="91425" tIns="91425" rIns="91425" bIns="91425" anchor="b" anchorCtr="0">
            <a:noAutofit/>
          </a:bodyPr>
          <a:lstStyle>
            <a:lvl1pPr lvl="0" rtl="0">
              <a:lnSpc>
                <a:spcPct val="100000"/>
              </a:lnSpc>
              <a:spcBef>
                <a:spcPts val="0"/>
              </a:spcBef>
              <a:spcAft>
                <a:spcPts val="0"/>
              </a:spcAft>
              <a:buNone/>
              <a:defRPr sz="2500" b="1">
                <a:latin typeface="Abhaya Libre"/>
                <a:ea typeface="Abhaya Libre"/>
                <a:cs typeface="Abhaya Libre"/>
                <a:sym typeface="Abhaya Libre"/>
              </a:defRPr>
            </a:lvl1pPr>
            <a:lvl2pPr lvl="1" rtl="0">
              <a:lnSpc>
                <a:spcPct val="100000"/>
              </a:lnSpc>
              <a:spcBef>
                <a:spcPts val="0"/>
              </a:spcBef>
              <a:spcAft>
                <a:spcPts val="0"/>
              </a:spcAft>
              <a:buNone/>
              <a:defRPr sz="2500" b="1">
                <a:latin typeface="Abhaya Libre"/>
                <a:ea typeface="Abhaya Libre"/>
                <a:cs typeface="Abhaya Libre"/>
                <a:sym typeface="Abhaya Libre"/>
              </a:defRPr>
            </a:lvl2pPr>
            <a:lvl3pPr lvl="2" rtl="0">
              <a:lnSpc>
                <a:spcPct val="100000"/>
              </a:lnSpc>
              <a:spcBef>
                <a:spcPts val="0"/>
              </a:spcBef>
              <a:spcAft>
                <a:spcPts val="0"/>
              </a:spcAft>
              <a:buNone/>
              <a:defRPr sz="2500" b="1">
                <a:latin typeface="Abhaya Libre"/>
                <a:ea typeface="Abhaya Libre"/>
                <a:cs typeface="Abhaya Libre"/>
                <a:sym typeface="Abhaya Libre"/>
              </a:defRPr>
            </a:lvl3pPr>
            <a:lvl4pPr lvl="3" rtl="0">
              <a:lnSpc>
                <a:spcPct val="100000"/>
              </a:lnSpc>
              <a:spcBef>
                <a:spcPts val="0"/>
              </a:spcBef>
              <a:spcAft>
                <a:spcPts val="0"/>
              </a:spcAft>
              <a:buNone/>
              <a:defRPr sz="2500" b="1">
                <a:latin typeface="Abhaya Libre"/>
                <a:ea typeface="Abhaya Libre"/>
                <a:cs typeface="Abhaya Libre"/>
                <a:sym typeface="Abhaya Libre"/>
              </a:defRPr>
            </a:lvl4pPr>
            <a:lvl5pPr lvl="4" rtl="0">
              <a:lnSpc>
                <a:spcPct val="100000"/>
              </a:lnSpc>
              <a:spcBef>
                <a:spcPts val="0"/>
              </a:spcBef>
              <a:spcAft>
                <a:spcPts val="0"/>
              </a:spcAft>
              <a:buNone/>
              <a:defRPr sz="2500" b="1">
                <a:latin typeface="Abhaya Libre"/>
                <a:ea typeface="Abhaya Libre"/>
                <a:cs typeface="Abhaya Libre"/>
                <a:sym typeface="Abhaya Libre"/>
              </a:defRPr>
            </a:lvl5pPr>
            <a:lvl6pPr lvl="5" rtl="0">
              <a:lnSpc>
                <a:spcPct val="100000"/>
              </a:lnSpc>
              <a:spcBef>
                <a:spcPts val="0"/>
              </a:spcBef>
              <a:spcAft>
                <a:spcPts val="0"/>
              </a:spcAft>
              <a:buNone/>
              <a:defRPr sz="2500" b="1">
                <a:latin typeface="Abhaya Libre"/>
                <a:ea typeface="Abhaya Libre"/>
                <a:cs typeface="Abhaya Libre"/>
                <a:sym typeface="Abhaya Libre"/>
              </a:defRPr>
            </a:lvl6pPr>
            <a:lvl7pPr lvl="6" rtl="0">
              <a:lnSpc>
                <a:spcPct val="100000"/>
              </a:lnSpc>
              <a:spcBef>
                <a:spcPts val="0"/>
              </a:spcBef>
              <a:spcAft>
                <a:spcPts val="0"/>
              </a:spcAft>
              <a:buNone/>
              <a:defRPr sz="2500" b="1">
                <a:latin typeface="Abhaya Libre"/>
                <a:ea typeface="Abhaya Libre"/>
                <a:cs typeface="Abhaya Libre"/>
                <a:sym typeface="Abhaya Libre"/>
              </a:defRPr>
            </a:lvl7pPr>
            <a:lvl8pPr lvl="7" rtl="0">
              <a:lnSpc>
                <a:spcPct val="100000"/>
              </a:lnSpc>
              <a:spcBef>
                <a:spcPts val="0"/>
              </a:spcBef>
              <a:spcAft>
                <a:spcPts val="0"/>
              </a:spcAft>
              <a:buNone/>
              <a:defRPr sz="2500" b="1">
                <a:latin typeface="Abhaya Libre"/>
                <a:ea typeface="Abhaya Libre"/>
                <a:cs typeface="Abhaya Libre"/>
                <a:sym typeface="Abhaya Libre"/>
              </a:defRPr>
            </a:lvl8pPr>
            <a:lvl9pPr lvl="8" rtl="0">
              <a:lnSpc>
                <a:spcPct val="100000"/>
              </a:lnSpc>
              <a:spcBef>
                <a:spcPts val="0"/>
              </a:spcBef>
              <a:spcAft>
                <a:spcPts val="0"/>
              </a:spcAft>
              <a:buNone/>
              <a:defRPr sz="2500" b="1">
                <a:latin typeface="Abhaya Libre"/>
                <a:ea typeface="Abhaya Libre"/>
                <a:cs typeface="Abhaya Libre"/>
                <a:sym typeface="Abhaya Libre"/>
              </a:defRPr>
            </a:lvl9pPr>
          </a:lstStyle>
          <a:p>
            <a:endParaRPr/>
          </a:p>
        </p:txBody>
      </p:sp>
      <p:sp>
        <p:nvSpPr>
          <p:cNvPr id="278" name="Google Shape;278;p35"/>
          <p:cNvSpPr txBox="1">
            <a:spLocks noGrp="1"/>
          </p:cNvSpPr>
          <p:nvPr>
            <p:ph type="subTitle" idx="6"/>
          </p:nvPr>
        </p:nvSpPr>
        <p:spPr>
          <a:xfrm>
            <a:off x="5668750" y="4048300"/>
            <a:ext cx="26415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a:endParaRPr/>
          </a:p>
        </p:txBody>
      </p:sp>
      <p:sp>
        <p:nvSpPr>
          <p:cNvPr id="279" name="Google Shape;279;p35"/>
          <p:cNvSpPr txBox="1">
            <a:spLocks noGrp="1"/>
          </p:cNvSpPr>
          <p:nvPr>
            <p:ph type="subTitle" idx="7"/>
          </p:nvPr>
        </p:nvSpPr>
        <p:spPr>
          <a:xfrm>
            <a:off x="1739500" y="1485449"/>
            <a:ext cx="2641500" cy="371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None/>
              <a:defRPr sz="2500" b="1">
                <a:latin typeface="Abhaya Libre"/>
                <a:ea typeface="Abhaya Libre"/>
                <a:cs typeface="Abhaya Libre"/>
                <a:sym typeface="Abhaya Libre"/>
              </a:defRPr>
            </a:lvl1pPr>
            <a:lvl2pPr lvl="1" rtl="0">
              <a:lnSpc>
                <a:spcPct val="100000"/>
              </a:lnSpc>
              <a:spcBef>
                <a:spcPts val="0"/>
              </a:spcBef>
              <a:spcAft>
                <a:spcPts val="0"/>
              </a:spcAft>
              <a:buNone/>
              <a:defRPr sz="2500" b="1">
                <a:latin typeface="Abhaya Libre"/>
                <a:ea typeface="Abhaya Libre"/>
                <a:cs typeface="Abhaya Libre"/>
                <a:sym typeface="Abhaya Libre"/>
              </a:defRPr>
            </a:lvl2pPr>
            <a:lvl3pPr lvl="2" rtl="0">
              <a:lnSpc>
                <a:spcPct val="100000"/>
              </a:lnSpc>
              <a:spcBef>
                <a:spcPts val="0"/>
              </a:spcBef>
              <a:spcAft>
                <a:spcPts val="0"/>
              </a:spcAft>
              <a:buNone/>
              <a:defRPr sz="2500" b="1">
                <a:latin typeface="Abhaya Libre"/>
                <a:ea typeface="Abhaya Libre"/>
                <a:cs typeface="Abhaya Libre"/>
                <a:sym typeface="Abhaya Libre"/>
              </a:defRPr>
            </a:lvl3pPr>
            <a:lvl4pPr lvl="3" rtl="0">
              <a:lnSpc>
                <a:spcPct val="100000"/>
              </a:lnSpc>
              <a:spcBef>
                <a:spcPts val="0"/>
              </a:spcBef>
              <a:spcAft>
                <a:spcPts val="0"/>
              </a:spcAft>
              <a:buNone/>
              <a:defRPr sz="2500" b="1">
                <a:latin typeface="Abhaya Libre"/>
                <a:ea typeface="Abhaya Libre"/>
                <a:cs typeface="Abhaya Libre"/>
                <a:sym typeface="Abhaya Libre"/>
              </a:defRPr>
            </a:lvl4pPr>
            <a:lvl5pPr lvl="4" rtl="0">
              <a:lnSpc>
                <a:spcPct val="100000"/>
              </a:lnSpc>
              <a:spcBef>
                <a:spcPts val="0"/>
              </a:spcBef>
              <a:spcAft>
                <a:spcPts val="0"/>
              </a:spcAft>
              <a:buNone/>
              <a:defRPr sz="2500" b="1">
                <a:latin typeface="Abhaya Libre"/>
                <a:ea typeface="Abhaya Libre"/>
                <a:cs typeface="Abhaya Libre"/>
                <a:sym typeface="Abhaya Libre"/>
              </a:defRPr>
            </a:lvl5pPr>
            <a:lvl6pPr lvl="5" rtl="0">
              <a:lnSpc>
                <a:spcPct val="100000"/>
              </a:lnSpc>
              <a:spcBef>
                <a:spcPts val="0"/>
              </a:spcBef>
              <a:spcAft>
                <a:spcPts val="0"/>
              </a:spcAft>
              <a:buNone/>
              <a:defRPr sz="2500" b="1">
                <a:latin typeface="Abhaya Libre"/>
                <a:ea typeface="Abhaya Libre"/>
                <a:cs typeface="Abhaya Libre"/>
                <a:sym typeface="Abhaya Libre"/>
              </a:defRPr>
            </a:lvl6pPr>
            <a:lvl7pPr lvl="6" rtl="0">
              <a:lnSpc>
                <a:spcPct val="100000"/>
              </a:lnSpc>
              <a:spcBef>
                <a:spcPts val="0"/>
              </a:spcBef>
              <a:spcAft>
                <a:spcPts val="0"/>
              </a:spcAft>
              <a:buNone/>
              <a:defRPr sz="2500" b="1">
                <a:latin typeface="Abhaya Libre"/>
                <a:ea typeface="Abhaya Libre"/>
                <a:cs typeface="Abhaya Libre"/>
                <a:sym typeface="Abhaya Libre"/>
              </a:defRPr>
            </a:lvl7pPr>
            <a:lvl8pPr lvl="7" rtl="0">
              <a:lnSpc>
                <a:spcPct val="100000"/>
              </a:lnSpc>
              <a:spcBef>
                <a:spcPts val="0"/>
              </a:spcBef>
              <a:spcAft>
                <a:spcPts val="0"/>
              </a:spcAft>
              <a:buNone/>
              <a:defRPr sz="2500" b="1">
                <a:latin typeface="Abhaya Libre"/>
                <a:ea typeface="Abhaya Libre"/>
                <a:cs typeface="Abhaya Libre"/>
                <a:sym typeface="Abhaya Libre"/>
              </a:defRPr>
            </a:lvl8pPr>
            <a:lvl9pPr lvl="8" rtl="0">
              <a:lnSpc>
                <a:spcPct val="100000"/>
              </a:lnSpc>
              <a:spcBef>
                <a:spcPts val="0"/>
              </a:spcBef>
              <a:spcAft>
                <a:spcPts val="0"/>
              </a:spcAft>
              <a:buNone/>
              <a:defRPr sz="2500" b="1">
                <a:latin typeface="Abhaya Libre"/>
                <a:ea typeface="Abhaya Libre"/>
                <a:cs typeface="Abhaya Libre"/>
                <a:sym typeface="Abhaya Libre"/>
              </a:defRPr>
            </a:lvl9pPr>
          </a:lstStyle>
          <a:p>
            <a:endParaRPr/>
          </a:p>
        </p:txBody>
      </p:sp>
      <p:sp>
        <p:nvSpPr>
          <p:cNvPr id="280" name="Google Shape;280;p35"/>
          <p:cNvSpPr txBox="1">
            <a:spLocks noGrp="1"/>
          </p:cNvSpPr>
          <p:nvPr>
            <p:ph type="subTitle" idx="8"/>
          </p:nvPr>
        </p:nvSpPr>
        <p:spPr>
          <a:xfrm>
            <a:off x="1739500" y="1800676"/>
            <a:ext cx="26415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a:endParaRPr/>
          </a:p>
        </p:txBody>
      </p:sp>
      <p:sp>
        <p:nvSpPr>
          <p:cNvPr id="281" name="Google Shape;281;p35"/>
          <p:cNvSpPr txBox="1">
            <a:spLocks noGrp="1"/>
          </p:cNvSpPr>
          <p:nvPr>
            <p:ph type="subTitle" idx="9"/>
          </p:nvPr>
        </p:nvSpPr>
        <p:spPr>
          <a:xfrm>
            <a:off x="1739500" y="2609261"/>
            <a:ext cx="2641500" cy="371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None/>
              <a:defRPr sz="2500" b="1">
                <a:latin typeface="Abhaya Libre"/>
                <a:ea typeface="Abhaya Libre"/>
                <a:cs typeface="Abhaya Libre"/>
                <a:sym typeface="Abhaya Libre"/>
              </a:defRPr>
            </a:lvl1pPr>
            <a:lvl2pPr lvl="1" rtl="0">
              <a:lnSpc>
                <a:spcPct val="100000"/>
              </a:lnSpc>
              <a:spcBef>
                <a:spcPts val="0"/>
              </a:spcBef>
              <a:spcAft>
                <a:spcPts val="0"/>
              </a:spcAft>
              <a:buNone/>
              <a:defRPr sz="2500" b="1">
                <a:latin typeface="Abhaya Libre"/>
                <a:ea typeface="Abhaya Libre"/>
                <a:cs typeface="Abhaya Libre"/>
                <a:sym typeface="Abhaya Libre"/>
              </a:defRPr>
            </a:lvl2pPr>
            <a:lvl3pPr lvl="2" rtl="0">
              <a:lnSpc>
                <a:spcPct val="100000"/>
              </a:lnSpc>
              <a:spcBef>
                <a:spcPts val="0"/>
              </a:spcBef>
              <a:spcAft>
                <a:spcPts val="0"/>
              </a:spcAft>
              <a:buNone/>
              <a:defRPr sz="2500" b="1">
                <a:latin typeface="Abhaya Libre"/>
                <a:ea typeface="Abhaya Libre"/>
                <a:cs typeface="Abhaya Libre"/>
                <a:sym typeface="Abhaya Libre"/>
              </a:defRPr>
            </a:lvl3pPr>
            <a:lvl4pPr lvl="3" rtl="0">
              <a:lnSpc>
                <a:spcPct val="100000"/>
              </a:lnSpc>
              <a:spcBef>
                <a:spcPts val="0"/>
              </a:spcBef>
              <a:spcAft>
                <a:spcPts val="0"/>
              </a:spcAft>
              <a:buNone/>
              <a:defRPr sz="2500" b="1">
                <a:latin typeface="Abhaya Libre"/>
                <a:ea typeface="Abhaya Libre"/>
                <a:cs typeface="Abhaya Libre"/>
                <a:sym typeface="Abhaya Libre"/>
              </a:defRPr>
            </a:lvl4pPr>
            <a:lvl5pPr lvl="4" rtl="0">
              <a:lnSpc>
                <a:spcPct val="100000"/>
              </a:lnSpc>
              <a:spcBef>
                <a:spcPts val="0"/>
              </a:spcBef>
              <a:spcAft>
                <a:spcPts val="0"/>
              </a:spcAft>
              <a:buNone/>
              <a:defRPr sz="2500" b="1">
                <a:latin typeface="Abhaya Libre"/>
                <a:ea typeface="Abhaya Libre"/>
                <a:cs typeface="Abhaya Libre"/>
                <a:sym typeface="Abhaya Libre"/>
              </a:defRPr>
            </a:lvl5pPr>
            <a:lvl6pPr lvl="5" rtl="0">
              <a:lnSpc>
                <a:spcPct val="100000"/>
              </a:lnSpc>
              <a:spcBef>
                <a:spcPts val="0"/>
              </a:spcBef>
              <a:spcAft>
                <a:spcPts val="0"/>
              </a:spcAft>
              <a:buNone/>
              <a:defRPr sz="2500" b="1">
                <a:latin typeface="Abhaya Libre"/>
                <a:ea typeface="Abhaya Libre"/>
                <a:cs typeface="Abhaya Libre"/>
                <a:sym typeface="Abhaya Libre"/>
              </a:defRPr>
            </a:lvl6pPr>
            <a:lvl7pPr lvl="6" rtl="0">
              <a:lnSpc>
                <a:spcPct val="100000"/>
              </a:lnSpc>
              <a:spcBef>
                <a:spcPts val="0"/>
              </a:spcBef>
              <a:spcAft>
                <a:spcPts val="0"/>
              </a:spcAft>
              <a:buNone/>
              <a:defRPr sz="2500" b="1">
                <a:latin typeface="Abhaya Libre"/>
                <a:ea typeface="Abhaya Libre"/>
                <a:cs typeface="Abhaya Libre"/>
                <a:sym typeface="Abhaya Libre"/>
              </a:defRPr>
            </a:lvl7pPr>
            <a:lvl8pPr lvl="7" rtl="0">
              <a:lnSpc>
                <a:spcPct val="100000"/>
              </a:lnSpc>
              <a:spcBef>
                <a:spcPts val="0"/>
              </a:spcBef>
              <a:spcAft>
                <a:spcPts val="0"/>
              </a:spcAft>
              <a:buNone/>
              <a:defRPr sz="2500" b="1">
                <a:latin typeface="Abhaya Libre"/>
                <a:ea typeface="Abhaya Libre"/>
                <a:cs typeface="Abhaya Libre"/>
                <a:sym typeface="Abhaya Libre"/>
              </a:defRPr>
            </a:lvl8pPr>
            <a:lvl9pPr lvl="8" rtl="0">
              <a:lnSpc>
                <a:spcPct val="100000"/>
              </a:lnSpc>
              <a:spcBef>
                <a:spcPts val="0"/>
              </a:spcBef>
              <a:spcAft>
                <a:spcPts val="0"/>
              </a:spcAft>
              <a:buNone/>
              <a:defRPr sz="2500" b="1">
                <a:latin typeface="Abhaya Libre"/>
                <a:ea typeface="Abhaya Libre"/>
                <a:cs typeface="Abhaya Libre"/>
                <a:sym typeface="Abhaya Libre"/>
              </a:defRPr>
            </a:lvl9pPr>
          </a:lstStyle>
          <a:p>
            <a:endParaRPr/>
          </a:p>
        </p:txBody>
      </p:sp>
      <p:sp>
        <p:nvSpPr>
          <p:cNvPr id="282" name="Google Shape;282;p35"/>
          <p:cNvSpPr txBox="1">
            <a:spLocks noGrp="1"/>
          </p:cNvSpPr>
          <p:nvPr>
            <p:ph type="subTitle" idx="13"/>
          </p:nvPr>
        </p:nvSpPr>
        <p:spPr>
          <a:xfrm>
            <a:off x="1739500" y="2924498"/>
            <a:ext cx="26415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a:endParaRPr/>
          </a:p>
        </p:txBody>
      </p:sp>
      <p:sp>
        <p:nvSpPr>
          <p:cNvPr id="283" name="Google Shape;283;p35"/>
          <p:cNvSpPr txBox="1">
            <a:spLocks noGrp="1"/>
          </p:cNvSpPr>
          <p:nvPr>
            <p:ph type="subTitle" idx="14"/>
          </p:nvPr>
        </p:nvSpPr>
        <p:spPr>
          <a:xfrm>
            <a:off x="1739500" y="3733073"/>
            <a:ext cx="2641500" cy="371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None/>
              <a:defRPr sz="2500" b="1">
                <a:latin typeface="Abhaya Libre"/>
                <a:ea typeface="Abhaya Libre"/>
                <a:cs typeface="Abhaya Libre"/>
                <a:sym typeface="Abhaya Libre"/>
              </a:defRPr>
            </a:lvl1pPr>
            <a:lvl2pPr lvl="1" rtl="0">
              <a:lnSpc>
                <a:spcPct val="100000"/>
              </a:lnSpc>
              <a:spcBef>
                <a:spcPts val="0"/>
              </a:spcBef>
              <a:spcAft>
                <a:spcPts val="0"/>
              </a:spcAft>
              <a:buNone/>
              <a:defRPr sz="2500" b="1">
                <a:latin typeface="Abhaya Libre"/>
                <a:ea typeface="Abhaya Libre"/>
                <a:cs typeface="Abhaya Libre"/>
                <a:sym typeface="Abhaya Libre"/>
              </a:defRPr>
            </a:lvl2pPr>
            <a:lvl3pPr lvl="2" rtl="0">
              <a:lnSpc>
                <a:spcPct val="100000"/>
              </a:lnSpc>
              <a:spcBef>
                <a:spcPts val="0"/>
              </a:spcBef>
              <a:spcAft>
                <a:spcPts val="0"/>
              </a:spcAft>
              <a:buNone/>
              <a:defRPr sz="2500" b="1">
                <a:latin typeface="Abhaya Libre"/>
                <a:ea typeface="Abhaya Libre"/>
                <a:cs typeface="Abhaya Libre"/>
                <a:sym typeface="Abhaya Libre"/>
              </a:defRPr>
            </a:lvl3pPr>
            <a:lvl4pPr lvl="3" rtl="0">
              <a:lnSpc>
                <a:spcPct val="100000"/>
              </a:lnSpc>
              <a:spcBef>
                <a:spcPts val="0"/>
              </a:spcBef>
              <a:spcAft>
                <a:spcPts val="0"/>
              </a:spcAft>
              <a:buNone/>
              <a:defRPr sz="2500" b="1">
                <a:latin typeface="Abhaya Libre"/>
                <a:ea typeface="Abhaya Libre"/>
                <a:cs typeface="Abhaya Libre"/>
                <a:sym typeface="Abhaya Libre"/>
              </a:defRPr>
            </a:lvl4pPr>
            <a:lvl5pPr lvl="4" rtl="0">
              <a:lnSpc>
                <a:spcPct val="100000"/>
              </a:lnSpc>
              <a:spcBef>
                <a:spcPts val="0"/>
              </a:spcBef>
              <a:spcAft>
                <a:spcPts val="0"/>
              </a:spcAft>
              <a:buNone/>
              <a:defRPr sz="2500" b="1">
                <a:latin typeface="Abhaya Libre"/>
                <a:ea typeface="Abhaya Libre"/>
                <a:cs typeface="Abhaya Libre"/>
                <a:sym typeface="Abhaya Libre"/>
              </a:defRPr>
            </a:lvl5pPr>
            <a:lvl6pPr lvl="5" rtl="0">
              <a:lnSpc>
                <a:spcPct val="100000"/>
              </a:lnSpc>
              <a:spcBef>
                <a:spcPts val="0"/>
              </a:spcBef>
              <a:spcAft>
                <a:spcPts val="0"/>
              </a:spcAft>
              <a:buNone/>
              <a:defRPr sz="2500" b="1">
                <a:latin typeface="Abhaya Libre"/>
                <a:ea typeface="Abhaya Libre"/>
                <a:cs typeface="Abhaya Libre"/>
                <a:sym typeface="Abhaya Libre"/>
              </a:defRPr>
            </a:lvl6pPr>
            <a:lvl7pPr lvl="6" rtl="0">
              <a:lnSpc>
                <a:spcPct val="100000"/>
              </a:lnSpc>
              <a:spcBef>
                <a:spcPts val="0"/>
              </a:spcBef>
              <a:spcAft>
                <a:spcPts val="0"/>
              </a:spcAft>
              <a:buNone/>
              <a:defRPr sz="2500" b="1">
                <a:latin typeface="Abhaya Libre"/>
                <a:ea typeface="Abhaya Libre"/>
                <a:cs typeface="Abhaya Libre"/>
                <a:sym typeface="Abhaya Libre"/>
              </a:defRPr>
            </a:lvl7pPr>
            <a:lvl8pPr lvl="7" rtl="0">
              <a:lnSpc>
                <a:spcPct val="100000"/>
              </a:lnSpc>
              <a:spcBef>
                <a:spcPts val="0"/>
              </a:spcBef>
              <a:spcAft>
                <a:spcPts val="0"/>
              </a:spcAft>
              <a:buNone/>
              <a:defRPr sz="2500" b="1">
                <a:latin typeface="Abhaya Libre"/>
                <a:ea typeface="Abhaya Libre"/>
                <a:cs typeface="Abhaya Libre"/>
                <a:sym typeface="Abhaya Libre"/>
              </a:defRPr>
            </a:lvl8pPr>
            <a:lvl9pPr lvl="8" rtl="0">
              <a:lnSpc>
                <a:spcPct val="100000"/>
              </a:lnSpc>
              <a:spcBef>
                <a:spcPts val="0"/>
              </a:spcBef>
              <a:spcAft>
                <a:spcPts val="0"/>
              </a:spcAft>
              <a:buNone/>
              <a:defRPr sz="2500" b="1">
                <a:latin typeface="Abhaya Libre"/>
                <a:ea typeface="Abhaya Libre"/>
                <a:cs typeface="Abhaya Libre"/>
                <a:sym typeface="Abhaya Libre"/>
              </a:defRPr>
            </a:lvl9pPr>
          </a:lstStyle>
          <a:p>
            <a:endParaRPr/>
          </a:p>
        </p:txBody>
      </p:sp>
      <p:sp>
        <p:nvSpPr>
          <p:cNvPr id="284" name="Google Shape;284;p35"/>
          <p:cNvSpPr txBox="1">
            <a:spLocks noGrp="1"/>
          </p:cNvSpPr>
          <p:nvPr>
            <p:ph type="subTitle" idx="15"/>
          </p:nvPr>
        </p:nvSpPr>
        <p:spPr>
          <a:xfrm>
            <a:off x="1739500" y="4048300"/>
            <a:ext cx="26415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a:endParaRPr/>
          </a:p>
        </p:txBody>
      </p:sp>
      <p:sp>
        <p:nvSpPr>
          <p:cNvPr id="285" name="Google Shape;285;p35"/>
          <p:cNvSpPr txBox="1">
            <a:spLocks noGrp="1"/>
          </p:cNvSpPr>
          <p:nvPr>
            <p:ph type="title"/>
          </p:nvPr>
        </p:nvSpPr>
        <p:spPr>
          <a:xfrm>
            <a:off x="1732325" y="539500"/>
            <a:ext cx="6698400" cy="572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1pPr>
            <a:lvl2pPr lvl="1"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2pPr>
            <a:lvl3pPr lvl="2"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3pPr>
            <a:lvl4pPr lvl="3"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4pPr>
            <a:lvl5pPr lvl="4"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5pPr>
            <a:lvl6pPr lvl="5"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6pPr>
            <a:lvl7pPr lvl="6"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7pPr>
            <a:lvl8pPr lvl="7"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8pPr>
            <a:lvl9pPr lvl="8"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9pPr>
          </a:lstStyle>
          <a:p>
            <a:endParaRPr/>
          </a:p>
        </p:txBody>
      </p:sp>
      <p:sp>
        <p:nvSpPr>
          <p:cNvPr id="286" name="Google Shape;286;p35"/>
          <p:cNvSpPr/>
          <p:nvPr/>
        </p:nvSpPr>
        <p:spPr>
          <a:xfrm>
            <a:off x="0" y="0"/>
            <a:ext cx="252300" cy="5143500"/>
          </a:xfrm>
          <a:prstGeom prst="rect">
            <a:avLst/>
          </a:prstGeom>
          <a:gradFill>
            <a:gsLst>
              <a:gs pos="0">
                <a:srgbClr val="6178F6"/>
              </a:gs>
              <a:gs pos="100000">
                <a:srgbClr val="737373">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87" name="Google Shape;287;p35"/>
          <p:cNvCxnSpPr/>
          <p:nvPr/>
        </p:nvCxnSpPr>
        <p:spPr>
          <a:xfrm rot="10800000">
            <a:off x="820750" y="948675"/>
            <a:ext cx="791400" cy="0"/>
          </a:xfrm>
          <a:prstGeom prst="straightConnector1">
            <a:avLst/>
          </a:prstGeom>
          <a:noFill/>
          <a:ln w="38100" cap="flat" cmpd="sng">
            <a:solidFill>
              <a:srgbClr val="6178F6"/>
            </a:solidFill>
            <a:prstDash val="solid"/>
            <a:round/>
            <a:headEnd type="none" w="med" len="med"/>
            <a:tailEnd type="none" w="med" len="med"/>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p:cSld name="CUSTOM_24">
    <p:spTree>
      <p:nvGrpSpPr>
        <p:cNvPr id="1" name="Shape 295"/>
        <p:cNvGrpSpPr/>
        <p:nvPr/>
      </p:nvGrpSpPr>
      <p:grpSpPr>
        <a:xfrm>
          <a:off x="0" y="0"/>
          <a:ext cx="0" cy="0"/>
          <a:chOff x="0" y="0"/>
          <a:chExt cx="0" cy="0"/>
        </a:xfrm>
      </p:grpSpPr>
      <p:sp>
        <p:nvSpPr>
          <p:cNvPr id="296" name="Google Shape;296;p37"/>
          <p:cNvSpPr/>
          <p:nvPr/>
        </p:nvSpPr>
        <p:spPr>
          <a:xfrm>
            <a:off x="597253" y="562378"/>
            <a:ext cx="250245" cy="250245"/>
          </a:xfrm>
          <a:custGeom>
            <a:avLst/>
            <a:gdLst/>
            <a:ahLst/>
            <a:cxnLst/>
            <a:rect l="l" t="t" r="r" b="b"/>
            <a:pathLst>
              <a:path w="12076" h="12076" extrusionOk="0">
                <a:moveTo>
                  <a:pt x="6038" y="1"/>
                </a:moveTo>
                <a:lnTo>
                  <a:pt x="5504" y="2336"/>
                </a:lnTo>
                <a:cubicBezTo>
                  <a:pt x="5104" y="3903"/>
                  <a:pt x="3903" y="5104"/>
                  <a:pt x="2335" y="5505"/>
                </a:cubicBezTo>
                <a:lnTo>
                  <a:pt x="0" y="6038"/>
                </a:lnTo>
                <a:lnTo>
                  <a:pt x="2335" y="6605"/>
                </a:lnTo>
                <a:cubicBezTo>
                  <a:pt x="3903" y="6972"/>
                  <a:pt x="5104" y="8207"/>
                  <a:pt x="5504" y="9774"/>
                </a:cubicBezTo>
                <a:lnTo>
                  <a:pt x="6038" y="12076"/>
                </a:lnTo>
                <a:lnTo>
                  <a:pt x="6605" y="9774"/>
                </a:lnTo>
                <a:cubicBezTo>
                  <a:pt x="6972" y="8207"/>
                  <a:pt x="8206" y="6972"/>
                  <a:pt x="9774" y="6605"/>
                </a:cubicBezTo>
                <a:lnTo>
                  <a:pt x="12075" y="6038"/>
                </a:lnTo>
                <a:lnTo>
                  <a:pt x="9774" y="5505"/>
                </a:lnTo>
                <a:cubicBezTo>
                  <a:pt x="8206" y="5104"/>
                  <a:pt x="6972" y="3903"/>
                  <a:pt x="6605" y="2336"/>
                </a:cubicBezTo>
                <a:lnTo>
                  <a:pt x="6038" y="1"/>
                </a:lnTo>
                <a:close/>
              </a:path>
            </a:pathLst>
          </a:custGeom>
          <a:solidFill>
            <a:srgbClr val="F1EF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37"/>
          <p:cNvSpPr/>
          <p:nvPr/>
        </p:nvSpPr>
        <p:spPr>
          <a:xfrm>
            <a:off x="8296503" y="4330878"/>
            <a:ext cx="250245" cy="250245"/>
          </a:xfrm>
          <a:custGeom>
            <a:avLst/>
            <a:gdLst/>
            <a:ahLst/>
            <a:cxnLst/>
            <a:rect l="l" t="t" r="r" b="b"/>
            <a:pathLst>
              <a:path w="12076" h="12076" extrusionOk="0">
                <a:moveTo>
                  <a:pt x="6038" y="1"/>
                </a:moveTo>
                <a:lnTo>
                  <a:pt x="5504" y="2336"/>
                </a:lnTo>
                <a:cubicBezTo>
                  <a:pt x="5104" y="3903"/>
                  <a:pt x="3903" y="5104"/>
                  <a:pt x="2335" y="5505"/>
                </a:cubicBezTo>
                <a:lnTo>
                  <a:pt x="0" y="6038"/>
                </a:lnTo>
                <a:lnTo>
                  <a:pt x="2335" y="6605"/>
                </a:lnTo>
                <a:cubicBezTo>
                  <a:pt x="3903" y="6972"/>
                  <a:pt x="5104" y="8207"/>
                  <a:pt x="5504" y="9774"/>
                </a:cubicBezTo>
                <a:lnTo>
                  <a:pt x="6038" y="12076"/>
                </a:lnTo>
                <a:lnTo>
                  <a:pt x="6605" y="9774"/>
                </a:lnTo>
                <a:cubicBezTo>
                  <a:pt x="6972" y="8207"/>
                  <a:pt x="8206" y="6972"/>
                  <a:pt x="9774" y="6605"/>
                </a:cubicBezTo>
                <a:lnTo>
                  <a:pt x="12075" y="6038"/>
                </a:lnTo>
                <a:lnTo>
                  <a:pt x="9774" y="5505"/>
                </a:lnTo>
                <a:cubicBezTo>
                  <a:pt x="8206" y="5104"/>
                  <a:pt x="6972" y="3903"/>
                  <a:pt x="6605" y="2336"/>
                </a:cubicBezTo>
                <a:lnTo>
                  <a:pt x="6038" y="1"/>
                </a:lnTo>
                <a:close/>
              </a:path>
            </a:pathLst>
          </a:custGeom>
          <a:solidFill>
            <a:srgbClr val="F1EF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37"/>
          <p:cNvSpPr/>
          <p:nvPr/>
        </p:nvSpPr>
        <p:spPr>
          <a:xfrm rot="-448633">
            <a:off x="494218" y="-154200"/>
            <a:ext cx="2718012" cy="2717417"/>
          </a:xfrm>
          <a:prstGeom prst="decagon">
            <a:avLst>
              <a:gd name="vf" fmla="val 105146"/>
            </a:avLst>
          </a:prstGeom>
          <a:solidFill>
            <a:srgbClr val="95FFD4">
              <a:alpha val="52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1">
  <p:cSld name="CUSTOM_25">
    <p:spTree>
      <p:nvGrpSpPr>
        <p:cNvPr id="1" name="Shape 299"/>
        <p:cNvGrpSpPr/>
        <p:nvPr/>
      </p:nvGrpSpPr>
      <p:grpSpPr>
        <a:xfrm>
          <a:off x="0" y="0"/>
          <a:ext cx="0" cy="0"/>
          <a:chOff x="0" y="0"/>
          <a:chExt cx="0" cy="0"/>
        </a:xfrm>
      </p:grpSpPr>
      <p:sp>
        <p:nvSpPr>
          <p:cNvPr id="300" name="Google Shape;300;p38"/>
          <p:cNvSpPr/>
          <p:nvPr/>
        </p:nvSpPr>
        <p:spPr>
          <a:xfrm>
            <a:off x="597253" y="562378"/>
            <a:ext cx="250245" cy="250245"/>
          </a:xfrm>
          <a:custGeom>
            <a:avLst/>
            <a:gdLst/>
            <a:ahLst/>
            <a:cxnLst/>
            <a:rect l="l" t="t" r="r" b="b"/>
            <a:pathLst>
              <a:path w="12076" h="12076" extrusionOk="0">
                <a:moveTo>
                  <a:pt x="6038" y="1"/>
                </a:moveTo>
                <a:lnTo>
                  <a:pt x="5504" y="2336"/>
                </a:lnTo>
                <a:cubicBezTo>
                  <a:pt x="5104" y="3903"/>
                  <a:pt x="3903" y="5104"/>
                  <a:pt x="2335" y="5505"/>
                </a:cubicBezTo>
                <a:lnTo>
                  <a:pt x="0" y="6038"/>
                </a:lnTo>
                <a:lnTo>
                  <a:pt x="2335" y="6605"/>
                </a:lnTo>
                <a:cubicBezTo>
                  <a:pt x="3903" y="6972"/>
                  <a:pt x="5104" y="8207"/>
                  <a:pt x="5504" y="9774"/>
                </a:cubicBezTo>
                <a:lnTo>
                  <a:pt x="6038" y="12076"/>
                </a:lnTo>
                <a:lnTo>
                  <a:pt x="6605" y="9774"/>
                </a:lnTo>
                <a:cubicBezTo>
                  <a:pt x="6972" y="8207"/>
                  <a:pt x="8206" y="6972"/>
                  <a:pt x="9774" y="6605"/>
                </a:cubicBezTo>
                <a:lnTo>
                  <a:pt x="12075" y="6038"/>
                </a:lnTo>
                <a:lnTo>
                  <a:pt x="9774" y="5505"/>
                </a:lnTo>
                <a:cubicBezTo>
                  <a:pt x="8206" y="5104"/>
                  <a:pt x="6972" y="3903"/>
                  <a:pt x="6605" y="2336"/>
                </a:cubicBezTo>
                <a:lnTo>
                  <a:pt x="6038" y="1"/>
                </a:lnTo>
                <a:close/>
              </a:path>
            </a:pathLst>
          </a:custGeom>
          <a:solidFill>
            <a:srgbClr val="F1EF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38"/>
          <p:cNvSpPr/>
          <p:nvPr/>
        </p:nvSpPr>
        <p:spPr>
          <a:xfrm>
            <a:off x="8296503" y="4330878"/>
            <a:ext cx="250245" cy="250245"/>
          </a:xfrm>
          <a:custGeom>
            <a:avLst/>
            <a:gdLst/>
            <a:ahLst/>
            <a:cxnLst/>
            <a:rect l="l" t="t" r="r" b="b"/>
            <a:pathLst>
              <a:path w="12076" h="12076" extrusionOk="0">
                <a:moveTo>
                  <a:pt x="6038" y="1"/>
                </a:moveTo>
                <a:lnTo>
                  <a:pt x="5504" y="2336"/>
                </a:lnTo>
                <a:cubicBezTo>
                  <a:pt x="5104" y="3903"/>
                  <a:pt x="3903" y="5104"/>
                  <a:pt x="2335" y="5505"/>
                </a:cubicBezTo>
                <a:lnTo>
                  <a:pt x="0" y="6038"/>
                </a:lnTo>
                <a:lnTo>
                  <a:pt x="2335" y="6605"/>
                </a:lnTo>
                <a:cubicBezTo>
                  <a:pt x="3903" y="6972"/>
                  <a:pt x="5104" y="8207"/>
                  <a:pt x="5504" y="9774"/>
                </a:cubicBezTo>
                <a:lnTo>
                  <a:pt x="6038" y="12076"/>
                </a:lnTo>
                <a:lnTo>
                  <a:pt x="6605" y="9774"/>
                </a:lnTo>
                <a:cubicBezTo>
                  <a:pt x="6972" y="8207"/>
                  <a:pt x="8206" y="6972"/>
                  <a:pt x="9774" y="6605"/>
                </a:cubicBezTo>
                <a:lnTo>
                  <a:pt x="12075" y="6038"/>
                </a:lnTo>
                <a:lnTo>
                  <a:pt x="9774" y="5505"/>
                </a:lnTo>
                <a:cubicBezTo>
                  <a:pt x="8206" y="5104"/>
                  <a:pt x="6972" y="3903"/>
                  <a:pt x="6605" y="2336"/>
                </a:cubicBezTo>
                <a:lnTo>
                  <a:pt x="6038" y="1"/>
                </a:lnTo>
                <a:close/>
              </a:path>
            </a:pathLst>
          </a:custGeom>
          <a:solidFill>
            <a:srgbClr val="F1EF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38"/>
          <p:cNvSpPr/>
          <p:nvPr/>
        </p:nvSpPr>
        <p:spPr>
          <a:xfrm rot="-448633">
            <a:off x="417593" y="2975950"/>
            <a:ext cx="2718012" cy="2717417"/>
          </a:xfrm>
          <a:prstGeom prst="decagon">
            <a:avLst>
              <a:gd name="vf" fmla="val 105146"/>
            </a:avLst>
          </a:prstGeom>
          <a:solidFill>
            <a:srgbClr val="95FFD4">
              <a:alpha val="52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38"/>
          <p:cNvSpPr txBox="1">
            <a:spLocks noGrp="1"/>
          </p:cNvSpPr>
          <p:nvPr>
            <p:ph type="title"/>
          </p:nvPr>
        </p:nvSpPr>
        <p:spPr>
          <a:xfrm rot="-5400000">
            <a:off x="6092850" y="2059650"/>
            <a:ext cx="5756400" cy="663000"/>
          </a:xfrm>
          <a:prstGeom prst="rect">
            <a:avLst/>
          </a:prstGeom>
        </p:spPr>
        <p:txBody>
          <a:bodyPr spcFirstLastPara="1" wrap="square" lIns="91425" tIns="91425" rIns="91425" bIns="91425" anchor="ctr" anchorCtr="0">
            <a:noAutofit/>
          </a:bodyPr>
          <a:lstStyle>
            <a:lvl1pPr lvl="0" rtl="0">
              <a:lnSpc>
                <a:spcPct val="60000"/>
              </a:lnSpc>
              <a:spcBef>
                <a:spcPts val="0"/>
              </a:spcBef>
              <a:spcAft>
                <a:spcPts val="0"/>
              </a:spcAft>
              <a:buSzPts val="6200"/>
              <a:buNone/>
              <a:defRPr sz="6200"/>
            </a:lvl1pPr>
            <a:lvl2pPr lvl="1" rtl="0">
              <a:spcBef>
                <a:spcPts val="0"/>
              </a:spcBef>
              <a:spcAft>
                <a:spcPts val="0"/>
              </a:spcAft>
              <a:buSzPts val="3500"/>
              <a:buNone/>
              <a:defRPr>
                <a:latin typeface="Poppins"/>
                <a:ea typeface="Poppins"/>
                <a:cs typeface="Poppins"/>
                <a:sym typeface="Poppins"/>
              </a:defRPr>
            </a:lvl2pPr>
            <a:lvl3pPr lvl="2" rtl="0">
              <a:spcBef>
                <a:spcPts val="0"/>
              </a:spcBef>
              <a:spcAft>
                <a:spcPts val="0"/>
              </a:spcAft>
              <a:buSzPts val="3500"/>
              <a:buNone/>
              <a:defRPr>
                <a:latin typeface="Poppins"/>
                <a:ea typeface="Poppins"/>
                <a:cs typeface="Poppins"/>
                <a:sym typeface="Poppins"/>
              </a:defRPr>
            </a:lvl3pPr>
            <a:lvl4pPr lvl="3" rtl="0">
              <a:spcBef>
                <a:spcPts val="0"/>
              </a:spcBef>
              <a:spcAft>
                <a:spcPts val="0"/>
              </a:spcAft>
              <a:buSzPts val="3500"/>
              <a:buNone/>
              <a:defRPr>
                <a:latin typeface="Poppins"/>
                <a:ea typeface="Poppins"/>
                <a:cs typeface="Poppins"/>
                <a:sym typeface="Poppins"/>
              </a:defRPr>
            </a:lvl4pPr>
            <a:lvl5pPr lvl="4" rtl="0">
              <a:spcBef>
                <a:spcPts val="0"/>
              </a:spcBef>
              <a:spcAft>
                <a:spcPts val="0"/>
              </a:spcAft>
              <a:buSzPts val="3500"/>
              <a:buNone/>
              <a:defRPr>
                <a:latin typeface="Poppins"/>
                <a:ea typeface="Poppins"/>
                <a:cs typeface="Poppins"/>
                <a:sym typeface="Poppins"/>
              </a:defRPr>
            </a:lvl5pPr>
            <a:lvl6pPr lvl="5" rtl="0">
              <a:spcBef>
                <a:spcPts val="0"/>
              </a:spcBef>
              <a:spcAft>
                <a:spcPts val="0"/>
              </a:spcAft>
              <a:buSzPts val="3500"/>
              <a:buNone/>
              <a:defRPr>
                <a:latin typeface="Poppins"/>
                <a:ea typeface="Poppins"/>
                <a:cs typeface="Poppins"/>
                <a:sym typeface="Poppins"/>
              </a:defRPr>
            </a:lvl6pPr>
            <a:lvl7pPr lvl="6" rtl="0">
              <a:spcBef>
                <a:spcPts val="0"/>
              </a:spcBef>
              <a:spcAft>
                <a:spcPts val="0"/>
              </a:spcAft>
              <a:buSzPts val="3500"/>
              <a:buNone/>
              <a:defRPr>
                <a:latin typeface="Poppins"/>
                <a:ea typeface="Poppins"/>
                <a:cs typeface="Poppins"/>
                <a:sym typeface="Poppins"/>
              </a:defRPr>
            </a:lvl7pPr>
            <a:lvl8pPr lvl="7" rtl="0">
              <a:spcBef>
                <a:spcPts val="0"/>
              </a:spcBef>
              <a:spcAft>
                <a:spcPts val="0"/>
              </a:spcAft>
              <a:buSzPts val="3500"/>
              <a:buNone/>
              <a:defRPr>
                <a:latin typeface="Poppins"/>
                <a:ea typeface="Poppins"/>
                <a:cs typeface="Poppins"/>
                <a:sym typeface="Poppins"/>
              </a:defRPr>
            </a:lvl8pPr>
            <a:lvl9pPr lvl="8" rtl="0">
              <a:spcBef>
                <a:spcPts val="0"/>
              </a:spcBef>
              <a:spcAft>
                <a:spcPts val="0"/>
              </a:spcAft>
              <a:buSzPts val="3500"/>
              <a:buNone/>
              <a:defRPr>
                <a:latin typeface="Poppins"/>
                <a:ea typeface="Poppins"/>
                <a:cs typeface="Poppins"/>
                <a:sym typeface="Poppins"/>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808175" y="1946513"/>
            <a:ext cx="4539600" cy="1512000"/>
          </a:xfrm>
          <a:prstGeom prst="rect">
            <a:avLst/>
          </a:prstGeom>
        </p:spPr>
        <p:txBody>
          <a:bodyPr spcFirstLastPara="1" wrap="square" lIns="91425" tIns="91425" rIns="91425" bIns="91425" anchor="ctr" anchorCtr="0">
            <a:noAutofit/>
          </a:bodyPr>
          <a:lstStyle>
            <a:lvl1pPr lvl="0" rtl="0">
              <a:lnSpc>
                <a:spcPct val="80000"/>
              </a:lnSpc>
              <a:spcBef>
                <a:spcPts val="0"/>
              </a:spcBef>
              <a:spcAft>
                <a:spcPts val="0"/>
              </a:spcAft>
              <a:buSzPts val="7000"/>
              <a:buNone/>
              <a:defRPr sz="5500"/>
            </a:lvl1pPr>
            <a:lvl2pPr lvl="1" algn="ctr" rtl="0">
              <a:lnSpc>
                <a:spcPct val="100000"/>
              </a:lnSpc>
              <a:spcBef>
                <a:spcPts val="0"/>
              </a:spcBef>
              <a:spcAft>
                <a:spcPts val="0"/>
              </a:spcAft>
              <a:buSzPts val="5000"/>
              <a:buNone/>
              <a:defRPr sz="5000"/>
            </a:lvl2pPr>
            <a:lvl3pPr lvl="2" algn="ctr" rtl="0">
              <a:lnSpc>
                <a:spcPct val="100000"/>
              </a:lnSpc>
              <a:spcBef>
                <a:spcPts val="0"/>
              </a:spcBef>
              <a:spcAft>
                <a:spcPts val="0"/>
              </a:spcAft>
              <a:buSzPts val="5000"/>
              <a:buNone/>
              <a:defRPr sz="5000"/>
            </a:lvl3pPr>
            <a:lvl4pPr lvl="3" algn="ctr" rtl="0">
              <a:lnSpc>
                <a:spcPct val="100000"/>
              </a:lnSpc>
              <a:spcBef>
                <a:spcPts val="0"/>
              </a:spcBef>
              <a:spcAft>
                <a:spcPts val="0"/>
              </a:spcAft>
              <a:buSzPts val="5000"/>
              <a:buNone/>
              <a:defRPr sz="5000"/>
            </a:lvl4pPr>
            <a:lvl5pPr lvl="4" algn="ctr" rtl="0">
              <a:lnSpc>
                <a:spcPct val="100000"/>
              </a:lnSpc>
              <a:spcBef>
                <a:spcPts val="0"/>
              </a:spcBef>
              <a:spcAft>
                <a:spcPts val="0"/>
              </a:spcAft>
              <a:buSzPts val="5000"/>
              <a:buNone/>
              <a:defRPr sz="5000"/>
            </a:lvl5pPr>
            <a:lvl6pPr lvl="5" algn="ctr" rtl="0">
              <a:lnSpc>
                <a:spcPct val="100000"/>
              </a:lnSpc>
              <a:spcBef>
                <a:spcPts val="0"/>
              </a:spcBef>
              <a:spcAft>
                <a:spcPts val="0"/>
              </a:spcAft>
              <a:buSzPts val="5000"/>
              <a:buNone/>
              <a:defRPr sz="5000"/>
            </a:lvl6pPr>
            <a:lvl7pPr lvl="6" algn="ctr" rtl="0">
              <a:lnSpc>
                <a:spcPct val="100000"/>
              </a:lnSpc>
              <a:spcBef>
                <a:spcPts val="0"/>
              </a:spcBef>
              <a:spcAft>
                <a:spcPts val="0"/>
              </a:spcAft>
              <a:buSzPts val="5000"/>
              <a:buNone/>
              <a:defRPr sz="5000"/>
            </a:lvl7pPr>
            <a:lvl8pPr lvl="7" algn="ctr" rtl="0">
              <a:lnSpc>
                <a:spcPct val="100000"/>
              </a:lnSpc>
              <a:spcBef>
                <a:spcPts val="0"/>
              </a:spcBef>
              <a:spcAft>
                <a:spcPts val="0"/>
              </a:spcAft>
              <a:buSzPts val="5000"/>
              <a:buNone/>
              <a:defRPr sz="5000"/>
            </a:lvl8pPr>
            <a:lvl9pPr lvl="8" algn="ctr" rtl="0">
              <a:lnSpc>
                <a:spcPct val="100000"/>
              </a:lnSpc>
              <a:spcBef>
                <a:spcPts val="0"/>
              </a:spcBef>
              <a:spcAft>
                <a:spcPts val="0"/>
              </a:spcAft>
              <a:buSzPts val="5000"/>
              <a:buNone/>
              <a:defRPr sz="5000"/>
            </a:lvl9pPr>
          </a:lstStyle>
          <a:p>
            <a:endParaRPr/>
          </a:p>
        </p:txBody>
      </p:sp>
      <p:sp>
        <p:nvSpPr>
          <p:cNvPr id="15" name="Google Shape;15;p3"/>
          <p:cNvSpPr txBox="1">
            <a:spLocks noGrp="1"/>
          </p:cNvSpPr>
          <p:nvPr>
            <p:ph type="title" idx="2" hasCustomPrompt="1"/>
          </p:nvPr>
        </p:nvSpPr>
        <p:spPr>
          <a:xfrm>
            <a:off x="3639150" y="348100"/>
            <a:ext cx="1812600" cy="1719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5000"/>
              <a:buNone/>
              <a:defRPr sz="12500">
                <a:solidFill>
                  <a:schemeClr val="accent1"/>
                </a:solidFill>
                <a:latin typeface="Poppins"/>
                <a:ea typeface="Poppins"/>
                <a:cs typeface="Poppins"/>
                <a:sym typeface="Poppins"/>
              </a:defRPr>
            </a:lvl1pPr>
            <a:lvl2pPr lvl="1" algn="ctr" rtl="0">
              <a:lnSpc>
                <a:spcPct val="100000"/>
              </a:lnSpc>
              <a:spcBef>
                <a:spcPts val="0"/>
              </a:spcBef>
              <a:spcAft>
                <a:spcPts val="0"/>
              </a:spcAft>
              <a:buSzPts val="5000"/>
              <a:buNone/>
              <a:defRPr sz="5000"/>
            </a:lvl2pPr>
            <a:lvl3pPr lvl="2" algn="ctr" rtl="0">
              <a:lnSpc>
                <a:spcPct val="100000"/>
              </a:lnSpc>
              <a:spcBef>
                <a:spcPts val="0"/>
              </a:spcBef>
              <a:spcAft>
                <a:spcPts val="0"/>
              </a:spcAft>
              <a:buSzPts val="5000"/>
              <a:buNone/>
              <a:defRPr sz="5000"/>
            </a:lvl3pPr>
            <a:lvl4pPr lvl="3" algn="ctr" rtl="0">
              <a:lnSpc>
                <a:spcPct val="100000"/>
              </a:lnSpc>
              <a:spcBef>
                <a:spcPts val="0"/>
              </a:spcBef>
              <a:spcAft>
                <a:spcPts val="0"/>
              </a:spcAft>
              <a:buSzPts val="5000"/>
              <a:buNone/>
              <a:defRPr sz="5000"/>
            </a:lvl4pPr>
            <a:lvl5pPr lvl="4" algn="ctr" rtl="0">
              <a:lnSpc>
                <a:spcPct val="100000"/>
              </a:lnSpc>
              <a:spcBef>
                <a:spcPts val="0"/>
              </a:spcBef>
              <a:spcAft>
                <a:spcPts val="0"/>
              </a:spcAft>
              <a:buSzPts val="5000"/>
              <a:buNone/>
              <a:defRPr sz="5000"/>
            </a:lvl5pPr>
            <a:lvl6pPr lvl="5" algn="ctr" rtl="0">
              <a:lnSpc>
                <a:spcPct val="100000"/>
              </a:lnSpc>
              <a:spcBef>
                <a:spcPts val="0"/>
              </a:spcBef>
              <a:spcAft>
                <a:spcPts val="0"/>
              </a:spcAft>
              <a:buSzPts val="5000"/>
              <a:buNone/>
              <a:defRPr sz="5000"/>
            </a:lvl6pPr>
            <a:lvl7pPr lvl="6" algn="ctr" rtl="0">
              <a:lnSpc>
                <a:spcPct val="100000"/>
              </a:lnSpc>
              <a:spcBef>
                <a:spcPts val="0"/>
              </a:spcBef>
              <a:spcAft>
                <a:spcPts val="0"/>
              </a:spcAft>
              <a:buSzPts val="5000"/>
              <a:buNone/>
              <a:defRPr sz="5000"/>
            </a:lvl7pPr>
            <a:lvl8pPr lvl="7" algn="ctr" rtl="0">
              <a:lnSpc>
                <a:spcPct val="100000"/>
              </a:lnSpc>
              <a:spcBef>
                <a:spcPts val="0"/>
              </a:spcBef>
              <a:spcAft>
                <a:spcPts val="0"/>
              </a:spcAft>
              <a:buSzPts val="5000"/>
              <a:buNone/>
              <a:defRPr sz="5000"/>
            </a:lvl8pPr>
            <a:lvl9pPr lvl="8" algn="ctr" rtl="0">
              <a:lnSpc>
                <a:spcPct val="100000"/>
              </a:lnSpc>
              <a:spcBef>
                <a:spcPts val="0"/>
              </a:spcBef>
              <a:spcAft>
                <a:spcPts val="0"/>
              </a:spcAft>
              <a:buSzPts val="5000"/>
              <a:buNone/>
              <a:defRPr sz="5000"/>
            </a:lvl9pPr>
          </a:lstStyle>
          <a:p>
            <a:r>
              <a:t>xx%</a:t>
            </a:r>
          </a:p>
        </p:txBody>
      </p:sp>
      <p:sp>
        <p:nvSpPr>
          <p:cNvPr id="16" name="Google Shape;16;p3"/>
          <p:cNvSpPr txBox="1">
            <a:spLocks noGrp="1"/>
          </p:cNvSpPr>
          <p:nvPr>
            <p:ph type="subTitle" idx="1"/>
          </p:nvPr>
        </p:nvSpPr>
        <p:spPr>
          <a:xfrm>
            <a:off x="3808175" y="3485888"/>
            <a:ext cx="2964900" cy="699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None/>
              <a:defRPr sz="1600"/>
            </a:lvl1pPr>
            <a:lvl2pPr lvl="1" rtl="0">
              <a:lnSpc>
                <a:spcPct val="100000"/>
              </a:lnSpc>
              <a:spcBef>
                <a:spcPts val="0"/>
              </a:spcBef>
              <a:spcAft>
                <a:spcPts val="0"/>
              </a:spcAft>
              <a:buNone/>
              <a:defRPr sz="1600"/>
            </a:lvl2pPr>
            <a:lvl3pPr lvl="2" rtl="0">
              <a:lnSpc>
                <a:spcPct val="100000"/>
              </a:lnSpc>
              <a:spcBef>
                <a:spcPts val="0"/>
              </a:spcBef>
              <a:spcAft>
                <a:spcPts val="0"/>
              </a:spcAft>
              <a:buNone/>
              <a:defRPr sz="1600"/>
            </a:lvl3pPr>
            <a:lvl4pPr lvl="3" rtl="0">
              <a:lnSpc>
                <a:spcPct val="100000"/>
              </a:lnSpc>
              <a:spcBef>
                <a:spcPts val="0"/>
              </a:spcBef>
              <a:spcAft>
                <a:spcPts val="0"/>
              </a:spcAft>
              <a:buNone/>
              <a:defRPr sz="1600"/>
            </a:lvl4pPr>
            <a:lvl5pPr lvl="4" rtl="0">
              <a:lnSpc>
                <a:spcPct val="100000"/>
              </a:lnSpc>
              <a:spcBef>
                <a:spcPts val="0"/>
              </a:spcBef>
              <a:spcAft>
                <a:spcPts val="0"/>
              </a:spcAft>
              <a:buNone/>
              <a:defRPr sz="1600"/>
            </a:lvl5pPr>
            <a:lvl6pPr lvl="5" rtl="0">
              <a:lnSpc>
                <a:spcPct val="100000"/>
              </a:lnSpc>
              <a:spcBef>
                <a:spcPts val="0"/>
              </a:spcBef>
              <a:spcAft>
                <a:spcPts val="0"/>
              </a:spcAft>
              <a:buNone/>
              <a:defRPr sz="1600"/>
            </a:lvl6pPr>
            <a:lvl7pPr lvl="6" rtl="0">
              <a:lnSpc>
                <a:spcPct val="100000"/>
              </a:lnSpc>
              <a:spcBef>
                <a:spcPts val="0"/>
              </a:spcBef>
              <a:spcAft>
                <a:spcPts val="0"/>
              </a:spcAft>
              <a:buNone/>
              <a:defRPr sz="1600"/>
            </a:lvl7pPr>
            <a:lvl8pPr lvl="7" rtl="0">
              <a:lnSpc>
                <a:spcPct val="100000"/>
              </a:lnSpc>
              <a:spcBef>
                <a:spcPts val="0"/>
              </a:spcBef>
              <a:spcAft>
                <a:spcPts val="0"/>
              </a:spcAft>
              <a:buNone/>
              <a:defRPr sz="1600"/>
            </a:lvl8pPr>
            <a:lvl9pPr lvl="8" rtl="0">
              <a:lnSpc>
                <a:spcPct val="100000"/>
              </a:lnSpc>
              <a:spcBef>
                <a:spcPts val="0"/>
              </a:spcBef>
              <a:spcAft>
                <a:spcPts val="0"/>
              </a:spcAft>
              <a:buNone/>
              <a:defRPr sz="1600"/>
            </a:lvl9pPr>
          </a:lstStyle>
          <a:p>
            <a:endParaRPr/>
          </a:p>
        </p:txBody>
      </p:sp>
      <p:sp>
        <p:nvSpPr>
          <p:cNvPr id="17" name="Google Shape;17;p3"/>
          <p:cNvSpPr txBox="1">
            <a:spLocks noGrp="1"/>
          </p:cNvSpPr>
          <p:nvPr>
            <p:ph type="title" idx="3"/>
          </p:nvPr>
        </p:nvSpPr>
        <p:spPr>
          <a:xfrm rot="-5400000">
            <a:off x="6092850" y="2059650"/>
            <a:ext cx="5756400" cy="663000"/>
          </a:xfrm>
          <a:prstGeom prst="rect">
            <a:avLst/>
          </a:prstGeom>
        </p:spPr>
        <p:txBody>
          <a:bodyPr spcFirstLastPara="1" wrap="square" lIns="91425" tIns="91425" rIns="91425" bIns="91425" anchor="ctr" anchorCtr="0">
            <a:noAutofit/>
          </a:bodyPr>
          <a:lstStyle>
            <a:lvl1pPr lvl="0" rtl="0">
              <a:lnSpc>
                <a:spcPct val="60000"/>
              </a:lnSpc>
              <a:spcBef>
                <a:spcPts val="0"/>
              </a:spcBef>
              <a:spcAft>
                <a:spcPts val="0"/>
              </a:spcAft>
              <a:buSzPts val="6200"/>
              <a:buNone/>
              <a:defRPr sz="6200"/>
            </a:lvl1pPr>
            <a:lvl2pPr lvl="1" rtl="0">
              <a:spcBef>
                <a:spcPts val="0"/>
              </a:spcBef>
              <a:spcAft>
                <a:spcPts val="0"/>
              </a:spcAft>
              <a:buSzPts val="3500"/>
              <a:buNone/>
              <a:defRPr>
                <a:latin typeface="Poppins"/>
                <a:ea typeface="Poppins"/>
                <a:cs typeface="Poppins"/>
                <a:sym typeface="Poppins"/>
              </a:defRPr>
            </a:lvl2pPr>
            <a:lvl3pPr lvl="2" rtl="0">
              <a:spcBef>
                <a:spcPts val="0"/>
              </a:spcBef>
              <a:spcAft>
                <a:spcPts val="0"/>
              </a:spcAft>
              <a:buSzPts val="3500"/>
              <a:buNone/>
              <a:defRPr>
                <a:latin typeface="Poppins"/>
                <a:ea typeface="Poppins"/>
                <a:cs typeface="Poppins"/>
                <a:sym typeface="Poppins"/>
              </a:defRPr>
            </a:lvl3pPr>
            <a:lvl4pPr lvl="3" rtl="0">
              <a:spcBef>
                <a:spcPts val="0"/>
              </a:spcBef>
              <a:spcAft>
                <a:spcPts val="0"/>
              </a:spcAft>
              <a:buSzPts val="3500"/>
              <a:buNone/>
              <a:defRPr>
                <a:latin typeface="Poppins"/>
                <a:ea typeface="Poppins"/>
                <a:cs typeface="Poppins"/>
                <a:sym typeface="Poppins"/>
              </a:defRPr>
            </a:lvl4pPr>
            <a:lvl5pPr lvl="4" rtl="0">
              <a:spcBef>
                <a:spcPts val="0"/>
              </a:spcBef>
              <a:spcAft>
                <a:spcPts val="0"/>
              </a:spcAft>
              <a:buSzPts val="3500"/>
              <a:buNone/>
              <a:defRPr>
                <a:latin typeface="Poppins"/>
                <a:ea typeface="Poppins"/>
                <a:cs typeface="Poppins"/>
                <a:sym typeface="Poppins"/>
              </a:defRPr>
            </a:lvl5pPr>
            <a:lvl6pPr lvl="5" rtl="0">
              <a:spcBef>
                <a:spcPts val="0"/>
              </a:spcBef>
              <a:spcAft>
                <a:spcPts val="0"/>
              </a:spcAft>
              <a:buSzPts val="3500"/>
              <a:buNone/>
              <a:defRPr>
                <a:latin typeface="Poppins"/>
                <a:ea typeface="Poppins"/>
                <a:cs typeface="Poppins"/>
                <a:sym typeface="Poppins"/>
              </a:defRPr>
            </a:lvl6pPr>
            <a:lvl7pPr lvl="6" rtl="0">
              <a:spcBef>
                <a:spcPts val="0"/>
              </a:spcBef>
              <a:spcAft>
                <a:spcPts val="0"/>
              </a:spcAft>
              <a:buSzPts val="3500"/>
              <a:buNone/>
              <a:defRPr>
                <a:latin typeface="Poppins"/>
                <a:ea typeface="Poppins"/>
                <a:cs typeface="Poppins"/>
                <a:sym typeface="Poppins"/>
              </a:defRPr>
            </a:lvl7pPr>
            <a:lvl8pPr lvl="7" rtl="0">
              <a:spcBef>
                <a:spcPts val="0"/>
              </a:spcBef>
              <a:spcAft>
                <a:spcPts val="0"/>
              </a:spcAft>
              <a:buSzPts val="3500"/>
              <a:buNone/>
              <a:defRPr>
                <a:latin typeface="Poppins"/>
                <a:ea typeface="Poppins"/>
                <a:cs typeface="Poppins"/>
                <a:sym typeface="Poppins"/>
              </a:defRPr>
            </a:lvl8pPr>
            <a:lvl9pPr lvl="8" rtl="0">
              <a:spcBef>
                <a:spcPts val="0"/>
              </a:spcBef>
              <a:spcAft>
                <a:spcPts val="0"/>
              </a:spcAft>
              <a:buSzPts val="3500"/>
              <a:buNone/>
              <a:defRPr>
                <a:latin typeface="Poppins"/>
                <a:ea typeface="Poppins"/>
                <a:cs typeface="Poppins"/>
                <a:sym typeface="Poppins"/>
              </a:defRPr>
            </a:lvl9pPr>
          </a:lstStyle>
          <a:p>
            <a:endParaRPr/>
          </a:p>
        </p:txBody>
      </p:sp>
      <p:sp>
        <p:nvSpPr>
          <p:cNvPr id="18" name="Google Shape;18;p3"/>
          <p:cNvSpPr/>
          <p:nvPr/>
        </p:nvSpPr>
        <p:spPr>
          <a:xfrm>
            <a:off x="0" y="0"/>
            <a:ext cx="252300" cy="5143500"/>
          </a:xfrm>
          <a:prstGeom prst="rect">
            <a:avLst/>
          </a:prstGeom>
          <a:gradFill>
            <a:gsLst>
              <a:gs pos="0">
                <a:srgbClr val="6178F6"/>
              </a:gs>
              <a:gs pos="100000">
                <a:srgbClr val="737373">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9"/>
        <p:cNvGrpSpPr/>
        <p:nvPr/>
      </p:nvGrpSpPr>
      <p:grpSpPr>
        <a:xfrm>
          <a:off x="0" y="0"/>
          <a:ext cx="0" cy="0"/>
          <a:chOff x="0" y="0"/>
          <a:chExt cx="0" cy="0"/>
        </a:xfrm>
      </p:grpSpPr>
      <p:sp>
        <p:nvSpPr>
          <p:cNvPr id="20" name="Google Shape;20;p4"/>
          <p:cNvSpPr txBox="1">
            <a:spLocks noGrp="1"/>
          </p:cNvSpPr>
          <p:nvPr>
            <p:ph type="title"/>
          </p:nvPr>
        </p:nvSpPr>
        <p:spPr>
          <a:xfrm>
            <a:off x="1732325" y="539500"/>
            <a:ext cx="6698400" cy="572700"/>
          </a:xfrm>
          <a:prstGeom prst="rect">
            <a:avLst/>
          </a:prstGeom>
        </p:spPr>
        <p:txBody>
          <a:bodyPr spcFirstLastPara="1" wrap="square" lIns="91425" tIns="91425" rIns="91425" bIns="91425" anchor="t" anchorCtr="0">
            <a:noAutofit/>
          </a:bodyPr>
          <a:lstStyle>
            <a:lvl1pPr lvl="0">
              <a:spcBef>
                <a:spcPts val="0"/>
              </a:spcBef>
              <a:spcAft>
                <a:spcPts val="0"/>
              </a:spcAft>
              <a:buSzPts val="35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a:endParaRPr/>
          </a:p>
        </p:txBody>
      </p:sp>
      <p:sp>
        <p:nvSpPr>
          <p:cNvPr id="21" name="Google Shape;21;p4"/>
          <p:cNvSpPr txBox="1">
            <a:spLocks noGrp="1"/>
          </p:cNvSpPr>
          <p:nvPr>
            <p:ph type="body" idx="1"/>
          </p:nvPr>
        </p:nvSpPr>
        <p:spPr>
          <a:xfrm>
            <a:off x="713225" y="1670575"/>
            <a:ext cx="4253700" cy="2025300"/>
          </a:xfrm>
          <a:prstGeom prst="rect">
            <a:avLst/>
          </a:prstGeom>
        </p:spPr>
        <p:txBody>
          <a:bodyPr spcFirstLastPara="1" wrap="square" lIns="91425" tIns="91425" rIns="91425" bIns="91425" anchor="t" anchorCtr="0">
            <a:noAutofit/>
          </a:bodyPr>
          <a:lstStyle>
            <a:lvl1pPr marL="457200" lvl="0" indent="-323850">
              <a:spcBef>
                <a:spcPts val="0"/>
              </a:spcBef>
              <a:spcAft>
                <a:spcPts val="0"/>
              </a:spcAft>
              <a:buClr>
                <a:schemeClr val="accent1"/>
              </a:buClr>
              <a:buSzPts val="1500"/>
              <a:buFont typeface="Chivo"/>
              <a:buChar char="●"/>
              <a:defRPr sz="1400"/>
            </a:lvl1pPr>
            <a:lvl2pPr marL="914400" lvl="1" indent="-323850">
              <a:spcBef>
                <a:spcPts val="0"/>
              </a:spcBef>
              <a:spcAft>
                <a:spcPts val="0"/>
              </a:spcAft>
              <a:buClr>
                <a:srgbClr val="434343"/>
              </a:buClr>
              <a:buSzPts val="1500"/>
              <a:buFont typeface="Roboto Condensed Light"/>
              <a:buChar char="○"/>
              <a:defRPr/>
            </a:lvl2pPr>
            <a:lvl3pPr marL="1371600" lvl="2" indent="-323850">
              <a:spcBef>
                <a:spcPts val="0"/>
              </a:spcBef>
              <a:spcAft>
                <a:spcPts val="0"/>
              </a:spcAft>
              <a:buClr>
                <a:srgbClr val="434343"/>
              </a:buClr>
              <a:buSzPts val="1500"/>
              <a:buFont typeface="Roboto Condensed Light"/>
              <a:buChar char="■"/>
              <a:defRPr/>
            </a:lvl3pPr>
            <a:lvl4pPr marL="1828800" lvl="3" indent="-323850">
              <a:spcBef>
                <a:spcPts val="0"/>
              </a:spcBef>
              <a:spcAft>
                <a:spcPts val="0"/>
              </a:spcAft>
              <a:buClr>
                <a:srgbClr val="434343"/>
              </a:buClr>
              <a:buSzPts val="1500"/>
              <a:buFont typeface="Roboto Condensed Light"/>
              <a:buChar char="●"/>
              <a:defRPr/>
            </a:lvl4pPr>
            <a:lvl5pPr marL="2286000" lvl="4" indent="-323850">
              <a:spcBef>
                <a:spcPts val="0"/>
              </a:spcBef>
              <a:spcAft>
                <a:spcPts val="0"/>
              </a:spcAft>
              <a:buClr>
                <a:srgbClr val="434343"/>
              </a:buClr>
              <a:buSzPts val="1500"/>
              <a:buFont typeface="Roboto Condensed Light"/>
              <a:buChar char="○"/>
              <a:defRPr/>
            </a:lvl5pPr>
            <a:lvl6pPr marL="2743200" lvl="5" indent="-323850">
              <a:spcBef>
                <a:spcPts val="0"/>
              </a:spcBef>
              <a:spcAft>
                <a:spcPts val="0"/>
              </a:spcAft>
              <a:buClr>
                <a:srgbClr val="434343"/>
              </a:buClr>
              <a:buSzPts val="1500"/>
              <a:buFont typeface="Roboto Condensed Light"/>
              <a:buChar char="■"/>
              <a:defRPr/>
            </a:lvl6pPr>
            <a:lvl7pPr marL="3200400" lvl="6" indent="-323850">
              <a:spcBef>
                <a:spcPts val="0"/>
              </a:spcBef>
              <a:spcAft>
                <a:spcPts val="0"/>
              </a:spcAft>
              <a:buClr>
                <a:srgbClr val="434343"/>
              </a:buClr>
              <a:buSzPts val="1500"/>
              <a:buFont typeface="Roboto Condensed Light"/>
              <a:buChar char="●"/>
              <a:defRPr/>
            </a:lvl7pPr>
            <a:lvl8pPr marL="3657600" lvl="7" indent="-323850">
              <a:spcBef>
                <a:spcPts val="0"/>
              </a:spcBef>
              <a:spcAft>
                <a:spcPts val="0"/>
              </a:spcAft>
              <a:buClr>
                <a:srgbClr val="434343"/>
              </a:buClr>
              <a:buSzPts val="1500"/>
              <a:buFont typeface="Roboto Condensed Light"/>
              <a:buChar char="○"/>
              <a:defRPr/>
            </a:lvl8pPr>
            <a:lvl9pPr marL="4114800" lvl="8" indent="-323850">
              <a:spcBef>
                <a:spcPts val="0"/>
              </a:spcBef>
              <a:spcAft>
                <a:spcPts val="0"/>
              </a:spcAft>
              <a:buClr>
                <a:srgbClr val="434343"/>
              </a:buClr>
              <a:buSzPts val="1500"/>
              <a:buFont typeface="Roboto Condensed Light"/>
              <a:buChar char="■"/>
              <a:defRPr/>
            </a:lvl9pPr>
          </a:lstStyle>
          <a:p>
            <a:endParaRPr/>
          </a:p>
        </p:txBody>
      </p:sp>
      <p:sp>
        <p:nvSpPr>
          <p:cNvPr id="22" name="Google Shape;22;p4"/>
          <p:cNvSpPr/>
          <p:nvPr/>
        </p:nvSpPr>
        <p:spPr>
          <a:xfrm>
            <a:off x="0" y="0"/>
            <a:ext cx="252300" cy="5143500"/>
          </a:xfrm>
          <a:prstGeom prst="rect">
            <a:avLst/>
          </a:prstGeom>
          <a:gradFill>
            <a:gsLst>
              <a:gs pos="0">
                <a:srgbClr val="6178F6"/>
              </a:gs>
              <a:gs pos="100000">
                <a:srgbClr val="737373">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4"/>
          <p:cNvSpPr/>
          <p:nvPr/>
        </p:nvSpPr>
        <p:spPr>
          <a:xfrm rot="-448633">
            <a:off x="5982493" y="2395875"/>
            <a:ext cx="2718012" cy="2717417"/>
          </a:xfrm>
          <a:prstGeom prst="decagon">
            <a:avLst>
              <a:gd name="vf" fmla="val 105146"/>
            </a:avLst>
          </a:prstGeom>
          <a:solidFill>
            <a:srgbClr val="95FFD4">
              <a:alpha val="52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4" name="Google Shape;24;p4"/>
          <p:cNvCxnSpPr/>
          <p:nvPr/>
        </p:nvCxnSpPr>
        <p:spPr>
          <a:xfrm rot="10800000">
            <a:off x="820750" y="948675"/>
            <a:ext cx="791400" cy="0"/>
          </a:xfrm>
          <a:prstGeom prst="straightConnector1">
            <a:avLst/>
          </a:prstGeom>
          <a:noFill/>
          <a:ln w="38100" cap="flat" cmpd="sng">
            <a:solidFill>
              <a:srgbClr val="6178F6"/>
            </a:solidFill>
            <a:prstDash val="solid"/>
            <a:round/>
            <a:headEnd type="none" w="med" len="med"/>
            <a:tailEnd type="none" w="med" len="med"/>
          </a:ln>
        </p:spPr>
      </p:cxnSp>
      <p:sp>
        <p:nvSpPr>
          <p:cNvPr id="25" name="Google Shape;25;p4"/>
          <p:cNvSpPr>
            <a:spLocks noGrp="1"/>
          </p:cNvSpPr>
          <p:nvPr>
            <p:ph type="pic" idx="2"/>
          </p:nvPr>
        </p:nvSpPr>
        <p:spPr>
          <a:xfrm>
            <a:off x="5138050" y="1213950"/>
            <a:ext cx="2886600" cy="2715600"/>
          </a:xfrm>
          <a:prstGeom prst="decagon">
            <a:avLst>
              <a:gd name="vf" fmla="val 105146"/>
            </a:avLst>
          </a:prstGeom>
          <a:noFill/>
          <a:ln>
            <a:no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3"/>
        <p:cNvGrpSpPr/>
        <p:nvPr/>
      </p:nvGrpSpPr>
      <p:grpSpPr>
        <a:xfrm>
          <a:off x="0" y="0"/>
          <a:ext cx="0" cy="0"/>
          <a:chOff x="0" y="0"/>
          <a:chExt cx="0" cy="0"/>
        </a:xfrm>
      </p:grpSpPr>
      <p:sp>
        <p:nvSpPr>
          <p:cNvPr id="64" name="Google Shape;64;p9"/>
          <p:cNvSpPr txBox="1">
            <a:spLocks noGrp="1"/>
          </p:cNvSpPr>
          <p:nvPr>
            <p:ph type="title"/>
          </p:nvPr>
        </p:nvSpPr>
        <p:spPr>
          <a:xfrm>
            <a:off x="1537700" y="1450125"/>
            <a:ext cx="4045200" cy="749400"/>
          </a:xfrm>
          <a:prstGeom prst="rect">
            <a:avLst/>
          </a:prstGeom>
        </p:spPr>
        <p:txBody>
          <a:bodyPr spcFirstLastPara="1" wrap="square" lIns="91425" tIns="91425" rIns="91425" bIns="91425" anchor="t" anchorCtr="0">
            <a:noAutofit/>
          </a:bodyPr>
          <a:lstStyle>
            <a:lvl1pPr lvl="0">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65" name="Google Shape;65;p9"/>
          <p:cNvSpPr txBox="1">
            <a:spLocks noGrp="1"/>
          </p:cNvSpPr>
          <p:nvPr>
            <p:ph type="subTitle" idx="1"/>
          </p:nvPr>
        </p:nvSpPr>
        <p:spPr>
          <a:xfrm>
            <a:off x="3595100" y="2363275"/>
            <a:ext cx="4045200" cy="1235100"/>
          </a:xfrm>
          <a:prstGeom prst="rect">
            <a:avLst/>
          </a:prstGeom>
        </p:spPr>
        <p:txBody>
          <a:bodyPr spcFirstLastPara="1" wrap="square" lIns="91425" tIns="91425" rIns="91425" bIns="91425" anchor="b" anchorCtr="0">
            <a:noAutofit/>
          </a:bodyPr>
          <a:lstStyle>
            <a:lvl1pPr lvl="0">
              <a:lnSpc>
                <a:spcPct val="100000"/>
              </a:lnSpc>
              <a:spcBef>
                <a:spcPts val="0"/>
              </a:spcBef>
              <a:spcAft>
                <a:spcPts val="0"/>
              </a:spcAft>
              <a:buSzPts val="2100"/>
              <a:buNone/>
              <a:defRPr sz="14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66" name="Google Shape;66;p9"/>
          <p:cNvSpPr/>
          <p:nvPr/>
        </p:nvSpPr>
        <p:spPr>
          <a:xfrm rot="-448633">
            <a:off x="6542918" y="2756475"/>
            <a:ext cx="2718012" cy="2717417"/>
          </a:xfrm>
          <a:prstGeom prst="decagon">
            <a:avLst>
              <a:gd name="vf" fmla="val 105146"/>
            </a:avLst>
          </a:prstGeom>
          <a:solidFill>
            <a:srgbClr val="95FFD4">
              <a:alpha val="52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9"/>
          <p:cNvSpPr/>
          <p:nvPr/>
        </p:nvSpPr>
        <p:spPr>
          <a:xfrm>
            <a:off x="0" y="0"/>
            <a:ext cx="252300" cy="5143500"/>
          </a:xfrm>
          <a:prstGeom prst="rect">
            <a:avLst/>
          </a:prstGeom>
          <a:gradFill>
            <a:gsLst>
              <a:gs pos="0">
                <a:srgbClr val="6178F6"/>
              </a:gs>
              <a:gs pos="100000">
                <a:srgbClr val="737373">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9"/>
          <p:cNvSpPr txBox="1">
            <a:spLocks noGrp="1"/>
          </p:cNvSpPr>
          <p:nvPr>
            <p:ph type="title" idx="2"/>
          </p:nvPr>
        </p:nvSpPr>
        <p:spPr>
          <a:xfrm rot="-5400000">
            <a:off x="6092850" y="2059650"/>
            <a:ext cx="5756400" cy="663000"/>
          </a:xfrm>
          <a:prstGeom prst="rect">
            <a:avLst/>
          </a:prstGeom>
        </p:spPr>
        <p:txBody>
          <a:bodyPr spcFirstLastPara="1" wrap="square" lIns="91425" tIns="91425" rIns="91425" bIns="91425" anchor="ctr" anchorCtr="0">
            <a:noAutofit/>
          </a:bodyPr>
          <a:lstStyle>
            <a:lvl1pPr lvl="0" rtl="0">
              <a:lnSpc>
                <a:spcPct val="60000"/>
              </a:lnSpc>
              <a:spcBef>
                <a:spcPts val="0"/>
              </a:spcBef>
              <a:spcAft>
                <a:spcPts val="0"/>
              </a:spcAft>
              <a:buSzPts val="6200"/>
              <a:buNone/>
              <a:defRPr sz="6200"/>
            </a:lvl1pPr>
            <a:lvl2pPr lvl="1" rtl="0">
              <a:spcBef>
                <a:spcPts val="0"/>
              </a:spcBef>
              <a:spcAft>
                <a:spcPts val="0"/>
              </a:spcAft>
              <a:buSzPts val="3500"/>
              <a:buNone/>
              <a:defRPr>
                <a:latin typeface="Poppins"/>
                <a:ea typeface="Poppins"/>
                <a:cs typeface="Poppins"/>
                <a:sym typeface="Poppins"/>
              </a:defRPr>
            </a:lvl2pPr>
            <a:lvl3pPr lvl="2" rtl="0">
              <a:spcBef>
                <a:spcPts val="0"/>
              </a:spcBef>
              <a:spcAft>
                <a:spcPts val="0"/>
              </a:spcAft>
              <a:buSzPts val="3500"/>
              <a:buNone/>
              <a:defRPr>
                <a:latin typeface="Poppins"/>
                <a:ea typeface="Poppins"/>
                <a:cs typeface="Poppins"/>
                <a:sym typeface="Poppins"/>
              </a:defRPr>
            </a:lvl3pPr>
            <a:lvl4pPr lvl="3" rtl="0">
              <a:spcBef>
                <a:spcPts val="0"/>
              </a:spcBef>
              <a:spcAft>
                <a:spcPts val="0"/>
              </a:spcAft>
              <a:buSzPts val="3500"/>
              <a:buNone/>
              <a:defRPr>
                <a:latin typeface="Poppins"/>
                <a:ea typeface="Poppins"/>
                <a:cs typeface="Poppins"/>
                <a:sym typeface="Poppins"/>
              </a:defRPr>
            </a:lvl4pPr>
            <a:lvl5pPr lvl="4" rtl="0">
              <a:spcBef>
                <a:spcPts val="0"/>
              </a:spcBef>
              <a:spcAft>
                <a:spcPts val="0"/>
              </a:spcAft>
              <a:buSzPts val="3500"/>
              <a:buNone/>
              <a:defRPr>
                <a:latin typeface="Poppins"/>
                <a:ea typeface="Poppins"/>
                <a:cs typeface="Poppins"/>
                <a:sym typeface="Poppins"/>
              </a:defRPr>
            </a:lvl5pPr>
            <a:lvl6pPr lvl="5" rtl="0">
              <a:spcBef>
                <a:spcPts val="0"/>
              </a:spcBef>
              <a:spcAft>
                <a:spcPts val="0"/>
              </a:spcAft>
              <a:buSzPts val="3500"/>
              <a:buNone/>
              <a:defRPr>
                <a:latin typeface="Poppins"/>
                <a:ea typeface="Poppins"/>
                <a:cs typeface="Poppins"/>
                <a:sym typeface="Poppins"/>
              </a:defRPr>
            </a:lvl6pPr>
            <a:lvl7pPr lvl="6" rtl="0">
              <a:spcBef>
                <a:spcPts val="0"/>
              </a:spcBef>
              <a:spcAft>
                <a:spcPts val="0"/>
              </a:spcAft>
              <a:buSzPts val="3500"/>
              <a:buNone/>
              <a:defRPr>
                <a:latin typeface="Poppins"/>
                <a:ea typeface="Poppins"/>
                <a:cs typeface="Poppins"/>
                <a:sym typeface="Poppins"/>
              </a:defRPr>
            </a:lvl7pPr>
            <a:lvl8pPr lvl="7" rtl="0">
              <a:spcBef>
                <a:spcPts val="0"/>
              </a:spcBef>
              <a:spcAft>
                <a:spcPts val="0"/>
              </a:spcAft>
              <a:buSzPts val="3500"/>
              <a:buNone/>
              <a:defRPr>
                <a:latin typeface="Poppins"/>
                <a:ea typeface="Poppins"/>
                <a:cs typeface="Poppins"/>
                <a:sym typeface="Poppins"/>
              </a:defRPr>
            </a:lvl8pPr>
            <a:lvl9pPr lvl="8" rtl="0">
              <a:spcBef>
                <a:spcPts val="0"/>
              </a:spcBef>
              <a:spcAft>
                <a:spcPts val="0"/>
              </a:spcAft>
              <a:buSzPts val="3500"/>
              <a:buNone/>
              <a:defRPr>
                <a:latin typeface="Poppins"/>
                <a:ea typeface="Poppins"/>
                <a:cs typeface="Poppins"/>
                <a:sym typeface="Poppins"/>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6"/>
        </a:solidFill>
        <a:effectLst/>
      </p:bgPr>
    </p:bg>
    <p:spTree>
      <p:nvGrpSpPr>
        <p:cNvPr id="1" name="Shape 79"/>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able of contents">
  <p:cSld name="CUSTOM_26_1">
    <p:spTree>
      <p:nvGrpSpPr>
        <p:cNvPr id="1" name="Shape 80"/>
        <p:cNvGrpSpPr/>
        <p:nvPr/>
      </p:nvGrpSpPr>
      <p:grpSpPr>
        <a:xfrm>
          <a:off x="0" y="0"/>
          <a:ext cx="0" cy="0"/>
          <a:chOff x="0" y="0"/>
          <a:chExt cx="0" cy="0"/>
        </a:xfrm>
      </p:grpSpPr>
      <p:sp>
        <p:nvSpPr>
          <p:cNvPr id="81" name="Google Shape;81;p13"/>
          <p:cNvSpPr/>
          <p:nvPr/>
        </p:nvSpPr>
        <p:spPr>
          <a:xfrm>
            <a:off x="6947125" y="2704652"/>
            <a:ext cx="2718000" cy="2717400"/>
          </a:xfrm>
          <a:prstGeom prst="decagon">
            <a:avLst>
              <a:gd name="vf" fmla="val 105146"/>
            </a:avLst>
          </a:prstGeom>
          <a:solidFill>
            <a:srgbClr val="95FFD4">
              <a:alpha val="52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13"/>
          <p:cNvSpPr txBox="1">
            <a:spLocks noGrp="1"/>
          </p:cNvSpPr>
          <p:nvPr>
            <p:ph type="title" hasCustomPrompt="1"/>
          </p:nvPr>
        </p:nvSpPr>
        <p:spPr>
          <a:xfrm flipH="1">
            <a:off x="2644250" y="1722725"/>
            <a:ext cx="1676100" cy="8511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SzPts val="3500"/>
              <a:buNone/>
              <a:defRPr sz="8500">
                <a:solidFill>
                  <a:srgbClr val="6178F6"/>
                </a:solidFill>
                <a:latin typeface="Poppins"/>
                <a:ea typeface="Poppins"/>
                <a:cs typeface="Poppins"/>
                <a:sym typeface="Poppins"/>
              </a:defRPr>
            </a:lvl1pPr>
            <a:lvl2pPr lvl="1" algn="ctr" rtl="0">
              <a:lnSpc>
                <a:spcPct val="100000"/>
              </a:lnSpc>
              <a:spcBef>
                <a:spcPts val="0"/>
              </a:spcBef>
              <a:spcAft>
                <a:spcPts val="0"/>
              </a:spcAft>
              <a:buClr>
                <a:schemeClr val="dk2"/>
              </a:buClr>
              <a:buSzPts val="3200"/>
              <a:buNone/>
              <a:defRPr sz="3200">
                <a:solidFill>
                  <a:schemeClr val="dk2"/>
                </a:solidFill>
              </a:defRPr>
            </a:lvl2pPr>
            <a:lvl3pPr lvl="2" algn="ctr" rtl="0">
              <a:lnSpc>
                <a:spcPct val="100000"/>
              </a:lnSpc>
              <a:spcBef>
                <a:spcPts val="0"/>
              </a:spcBef>
              <a:spcAft>
                <a:spcPts val="0"/>
              </a:spcAft>
              <a:buClr>
                <a:schemeClr val="dk2"/>
              </a:buClr>
              <a:buSzPts val="3200"/>
              <a:buNone/>
              <a:defRPr sz="3200">
                <a:solidFill>
                  <a:schemeClr val="dk2"/>
                </a:solidFill>
              </a:defRPr>
            </a:lvl3pPr>
            <a:lvl4pPr lvl="3" algn="ctr" rtl="0">
              <a:lnSpc>
                <a:spcPct val="100000"/>
              </a:lnSpc>
              <a:spcBef>
                <a:spcPts val="0"/>
              </a:spcBef>
              <a:spcAft>
                <a:spcPts val="0"/>
              </a:spcAft>
              <a:buClr>
                <a:schemeClr val="dk2"/>
              </a:buClr>
              <a:buSzPts val="3200"/>
              <a:buNone/>
              <a:defRPr sz="3200">
                <a:solidFill>
                  <a:schemeClr val="dk2"/>
                </a:solidFill>
              </a:defRPr>
            </a:lvl4pPr>
            <a:lvl5pPr lvl="4" algn="ctr" rtl="0">
              <a:lnSpc>
                <a:spcPct val="100000"/>
              </a:lnSpc>
              <a:spcBef>
                <a:spcPts val="0"/>
              </a:spcBef>
              <a:spcAft>
                <a:spcPts val="0"/>
              </a:spcAft>
              <a:buClr>
                <a:schemeClr val="dk2"/>
              </a:buClr>
              <a:buSzPts val="3200"/>
              <a:buNone/>
              <a:defRPr sz="3200">
                <a:solidFill>
                  <a:schemeClr val="dk2"/>
                </a:solidFill>
              </a:defRPr>
            </a:lvl5pPr>
            <a:lvl6pPr lvl="5" algn="ctr" rtl="0">
              <a:lnSpc>
                <a:spcPct val="100000"/>
              </a:lnSpc>
              <a:spcBef>
                <a:spcPts val="0"/>
              </a:spcBef>
              <a:spcAft>
                <a:spcPts val="0"/>
              </a:spcAft>
              <a:buClr>
                <a:schemeClr val="dk2"/>
              </a:buClr>
              <a:buSzPts val="3200"/>
              <a:buNone/>
              <a:defRPr sz="3200">
                <a:solidFill>
                  <a:schemeClr val="dk2"/>
                </a:solidFill>
              </a:defRPr>
            </a:lvl6pPr>
            <a:lvl7pPr lvl="6" algn="ctr" rtl="0">
              <a:lnSpc>
                <a:spcPct val="100000"/>
              </a:lnSpc>
              <a:spcBef>
                <a:spcPts val="0"/>
              </a:spcBef>
              <a:spcAft>
                <a:spcPts val="0"/>
              </a:spcAft>
              <a:buClr>
                <a:schemeClr val="dk2"/>
              </a:buClr>
              <a:buSzPts val="3200"/>
              <a:buNone/>
              <a:defRPr sz="3200">
                <a:solidFill>
                  <a:schemeClr val="dk2"/>
                </a:solidFill>
              </a:defRPr>
            </a:lvl7pPr>
            <a:lvl8pPr lvl="7" algn="ctr" rtl="0">
              <a:lnSpc>
                <a:spcPct val="100000"/>
              </a:lnSpc>
              <a:spcBef>
                <a:spcPts val="0"/>
              </a:spcBef>
              <a:spcAft>
                <a:spcPts val="0"/>
              </a:spcAft>
              <a:buClr>
                <a:schemeClr val="dk2"/>
              </a:buClr>
              <a:buSzPts val="3200"/>
              <a:buNone/>
              <a:defRPr sz="3200">
                <a:solidFill>
                  <a:schemeClr val="dk2"/>
                </a:solidFill>
              </a:defRPr>
            </a:lvl8pPr>
            <a:lvl9pPr lvl="8" algn="ctr" rtl="0">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83" name="Google Shape;83;p13"/>
          <p:cNvSpPr txBox="1">
            <a:spLocks noGrp="1"/>
          </p:cNvSpPr>
          <p:nvPr>
            <p:ph type="subTitle" idx="1"/>
          </p:nvPr>
        </p:nvSpPr>
        <p:spPr>
          <a:xfrm flipH="1">
            <a:off x="713224" y="1722725"/>
            <a:ext cx="2402400" cy="371400"/>
          </a:xfrm>
          <a:prstGeom prst="rect">
            <a:avLst/>
          </a:prstGeom>
          <a:ln>
            <a:noFill/>
          </a:ln>
        </p:spPr>
        <p:txBody>
          <a:bodyPr spcFirstLastPara="1" wrap="square" lIns="91425" tIns="91425" rIns="91425" bIns="91425" anchor="b" anchorCtr="0">
            <a:noAutofit/>
          </a:bodyPr>
          <a:lstStyle>
            <a:lvl1pPr lvl="0" algn="r" rtl="0">
              <a:lnSpc>
                <a:spcPct val="100000"/>
              </a:lnSpc>
              <a:spcBef>
                <a:spcPts val="0"/>
              </a:spcBef>
              <a:spcAft>
                <a:spcPts val="0"/>
              </a:spcAft>
              <a:buNone/>
              <a:defRPr sz="2500" b="1">
                <a:latin typeface="Abhaya Libre"/>
                <a:ea typeface="Abhaya Libre"/>
                <a:cs typeface="Abhaya Libre"/>
                <a:sym typeface="Abhaya Libre"/>
              </a:defRPr>
            </a:lvl1pPr>
            <a:lvl2pPr lvl="1" algn="r" rtl="0">
              <a:lnSpc>
                <a:spcPct val="100000"/>
              </a:lnSpc>
              <a:spcBef>
                <a:spcPts val="0"/>
              </a:spcBef>
              <a:spcAft>
                <a:spcPts val="0"/>
              </a:spcAft>
              <a:buNone/>
              <a:defRPr sz="2500" b="1">
                <a:latin typeface="Abhaya Libre"/>
                <a:ea typeface="Abhaya Libre"/>
                <a:cs typeface="Abhaya Libre"/>
                <a:sym typeface="Abhaya Libre"/>
              </a:defRPr>
            </a:lvl2pPr>
            <a:lvl3pPr lvl="2" algn="r" rtl="0">
              <a:lnSpc>
                <a:spcPct val="100000"/>
              </a:lnSpc>
              <a:spcBef>
                <a:spcPts val="0"/>
              </a:spcBef>
              <a:spcAft>
                <a:spcPts val="0"/>
              </a:spcAft>
              <a:buNone/>
              <a:defRPr sz="2500" b="1">
                <a:latin typeface="Abhaya Libre"/>
                <a:ea typeface="Abhaya Libre"/>
                <a:cs typeface="Abhaya Libre"/>
                <a:sym typeface="Abhaya Libre"/>
              </a:defRPr>
            </a:lvl3pPr>
            <a:lvl4pPr lvl="3" algn="r" rtl="0">
              <a:lnSpc>
                <a:spcPct val="100000"/>
              </a:lnSpc>
              <a:spcBef>
                <a:spcPts val="0"/>
              </a:spcBef>
              <a:spcAft>
                <a:spcPts val="0"/>
              </a:spcAft>
              <a:buNone/>
              <a:defRPr sz="2500" b="1">
                <a:latin typeface="Abhaya Libre"/>
                <a:ea typeface="Abhaya Libre"/>
                <a:cs typeface="Abhaya Libre"/>
                <a:sym typeface="Abhaya Libre"/>
              </a:defRPr>
            </a:lvl4pPr>
            <a:lvl5pPr lvl="4" algn="r" rtl="0">
              <a:lnSpc>
                <a:spcPct val="100000"/>
              </a:lnSpc>
              <a:spcBef>
                <a:spcPts val="0"/>
              </a:spcBef>
              <a:spcAft>
                <a:spcPts val="0"/>
              </a:spcAft>
              <a:buNone/>
              <a:defRPr sz="2500" b="1">
                <a:latin typeface="Abhaya Libre"/>
                <a:ea typeface="Abhaya Libre"/>
                <a:cs typeface="Abhaya Libre"/>
                <a:sym typeface="Abhaya Libre"/>
              </a:defRPr>
            </a:lvl5pPr>
            <a:lvl6pPr lvl="5" algn="r" rtl="0">
              <a:lnSpc>
                <a:spcPct val="100000"/>
              </a:lnSpc>
              <a:spcBef>
                <a:spcPts val="0"/>
              </a:spcBef>
              <a:spcAft>
                <a:spcPts val="0"/>
              </a:spcAft>
              <a:buNone/>
              <a:defRPr sz="2500" b="1">
                <a:latin typeface="Abhaya Libre"/>
                <a:ea typeface="Abhaya Libre"/>
                <a:cs typeface="Abhaya Libre"/>
                <a:sym typeface="Abhaya Libre"/>
              </a:defRPr>
            </a:lvl6pPr>
            <a:lvl7pPr lvl="6" algn="r" rtl="0">
              <a:lnSpc>
                <a:spcPct val="100000"/>
              </a:lnSpc>
              <a:spcBef>
                <a:spcPts val="0"/>
              </a:spcBef>
              <a:spcAft>
                <a:spcPts val="0"/>
              </a:spcAft>
              <a:buNone/>
              <a:defRPr sz="2500" b="1">
                <a:latin typeface="Abhaya Libre"/>
                <a:ea typeface="Abhaya Libre"/>
                <a:cs typeface="Abhaya Libre"/>
                <a:sym typeface="Abhaya Libre"/>
              </a:defRPr>
            </a:lvl7pPr>
            <a:lvl8pPr lvl="7" algn="r" rtl="0">
              <a:lnSpc>
                <a:spcPct val="100000"/>
              </a:lnSpc>
              <a:spcBef>
                <a:spcPts val="0"/>
              </a:spcBef>
              <a:spcAft>
                <a:spcPts val="0"/>
              </a:spcAft>
              <a:buNone/>
              <a:defRPr sz="2500" b="1">
                <a:latin typeface="Abhaya Libre"/>
                <a:ea typeface="Abhaya Libre"/>
                <a:cs typeface="Abhaya Libre"/>
                <a:sym typeface="Abhaya Libre"/>
              </a:defRPr>
            </a:lvl8pPr>
            <a:lvl9pPr lvl="8" algn="r" rtl="0">
              <a:lnSpc>
                <a:spcPct val="100000"/>
              </a:lnSpc>
              <a:spcBef>
                <a:spcPts val="0"/>
              </a:spcBef>
              <a:spcAft>
                <a:spcPts val="0"/>
              </a:spcAft>
              <a:buNone/>
              <a:defRPr sz="2500" b="1">
                <a:latin typeface="Abhaya Libre"/>
                <a:ea typeface="Abhaya Libre"/>
                <a:cs typeface="Abhaya Libre"/>
                <a:sym typeface="Abhaya Libre"/>
              </a:defRPr>
            </a:lvl9pPr>
          </a:lstStyle>
          <a:p>
            <a:endParaRPr/>
          </a:p>
        </p:txBody>
      </p:sp>
      <p:sp>
        <p:nvSpPr>
          <p:cNvPr id="84" name="Google Shape;84;p13"/>
          <p:cNvSpPr txBox="1">
            <a:spLocks noGrp="1"/>
          </p:cNvSpPr>
          <p:nvPr>
            <p:ph type="subTitle" idx="2"/>
          </p:nvPr>
        </p:nvSpPr>
        <p:spPr>
          <a:xfrm flipH="1">
            <a:off x="713225" y="2046325"/>
            <a:ext cx="2402400" cy="527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None/>
              <a:defRPr sz="1400"/>
            </a:lvl1pPr>
            <a:lvl2pPr lvl="1" algn="r" rtl="0">
              <a:lnSpc>
                <a:spcPct val="100000"/>
              </a:lnSpc>
              <a:spcBef>
                <a:spcPts val="0"/>
              </a:spcBef>
              <a:spcAft>
                <a:spcPts val="0"/>
              </a:spcAft>
              <a:buNone/>
              <a:defRPr sz="1400"/>
            </a:lvl2pPr>
            <a:lvl3pPr lvl="2" algn="r" rtl="0">
              <a:lnSpc>
                <a:spcPct val="100000"/>
              </a:lnSpc>
              <a:spcBef>
                <a:spcPts val="0"/>
              </a:spcBef>
              <a:spcAft>
                <a:spcPts val="0"/>
              </a:spcAft>
              <a:buNone/>
              <a:defRPr sz="1400"/>
            </a:lvl3pPr>
            <a:lvl4pPr lvl="3" algn="r" rtl="0">
              <a:lnSpc>
                <a:spcPct val="100000"/>
              </a:lnSpc>
              <a:spcBef>
                <a:spcPts val="0"/>
              </a:spcBef>
              <a:spcAft>
                <a:spcPts val="0"/>
              </a:spcAft>
              <a:buNone/>
              <a:defRPr sz="1400"/>
            </a:lvl4pPr>
            <a:lvl5pPr lvl="4" algn="r" rtl="0">
              <a:lnSpc>
                <a:spcPct val="100000"/>
              </a:lnSpc>
              <a:spcBef>
                <a:spcPts val="0"/>
              </a:spcBef>
              <a:spcAft>
                <a:spcPts val="0"/>
              </a:spcAft>
              <a:buNone/>
              <a:defRPr sz="1400"/>
            </a:lvl5pPr>
            <a:lvl6pPr lvl="5" algn="r" rtl="0">
              <a:lnSpc>
                <a:spcPct val="100000"/>
              </a:lnSpc>
              <a:spcBef>
                <a:spcPts val="0"/>
              </a:spcBef>
              <a:spcAft>
                <a:spcPts val="0"/>
              </a:spcAft>
              <a:buNone/>
              <a:defRPr sz="1400"/>
            </a:lvl6pPr>
            <a:lvl7pPr lvl="6" algn="r" rtl="0">
              <a:lnSpc>
                <a:spcPct val="100000"/>
              </a:lnSpc>
              <a:spcBef>
                <a:spcPts val="0"/>
              </a:spcBef>
              <a:spcAft>
                <a:spcPts val="0"/>
              </a:spcAft>
              <a:buNone/>
              <a:defRPr sz="1400"/>
            </a:lvl7pPr>
            <a:lvl8pPr lvl="7" algn="r" rtl="0">
              <a:lnSpc>
                <a:spcPct val="100000"/>
              </a:lnSpc>
              <a:spcBef>
                <a:spcPts val="0"/>
              </a:spcBef>
              <a:spcAft>
                <a:spcPts val="0"/>
              </a:spcAft>
              <a:buNone/>
              <a:defRPr sz="1400"/>
            </a:lvl8pPr>
            <a:lvl9pPr lvl="8" algn="r" rtl="0">
              <a:lnSpc>
                <a:spcPct val="100000"/>
              </a:lnSpc>
              <a:spcBef>
                <a:spcPts val="0"/>
              </a:spcBef>
              <a:spcAft>
                <a:spcPts val="0"/>
              </a:spcAft>
              <a:buNone/>
              <a:defRPr sz="1400"/>
            </a:lvl9pPr>
          </a:lstStyle>
          <a:p>
            <a:endParaRPr/>
          </a:p>
        </p:txBody>
      </p:sp>
      <p:sp>
        <p:nvSpPr>
          <p:cNvPr id="85" name="Google Shape;85;p13"/>
          <p:cNvSpPr txBox="1">
            <a:spLocks noGrp="1"/>
          </p:cNvSpPr>
          <p:nvPr>
            <p:ph type="title" idx="3" hasCustomPrompt="1"/>
          </p:nvPr>
        </p:nvSpPr>
        <p:spPr>
          <a:xfrm flipH="1">
            <a:off x="2644275" y="3249525"/>
            <a:ext cx="1676100" cy="8511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SzPts val="3500"/>
              <a:buNone/>
              <a:defRPr sz="8000">
                <a:solidFill>
                  <a:srgbClr val="6178F6"/>
                </a:solidFill>
                <a:latin typeface="Poppins"/>
                <a:ea typeface="Poppins"/>
                <a:cs typeface="Poppins"/>
                <a:sym typeface="Poppins"/>
              </a:defRPr>
            </a:lvl1pPr>
            <a:lvl2pPr lvl="1" algn="ctr" rtl="0">
              <a:lnSpc>
                <a:spcPct val="100000"/>
              </a:lnSpc>
              <a:spcBef>
                <a:spcPts val="0"/>
              </a:spcBef>
              <a:spcAft>
                <a:spcPts val="0"/>
              </a:spcAft>
              <a:buClr>
                <a:schemeClr val="dk2"/>
              </a:buClr>
              <a:buSzPts val="3200"/>
              <a:buNone/>
              <a:defRPr sz="3200">
                <a:solidFill>
                  <a:schemeClr val="dk2"/>
                </a:solidFill>
              </a:defRPr>
            </a:lvl2pPr>
            <a:lvl3pPr lvl="2" algn="ctr" rtl="0">
              <a:lnSpc>
                <a:spcPct val="100000"/>
              </a:lnSpc>
              <a:spcBef>
                <a:spcPts val="0"/>
              </a:spcBef>
              <a:spcAft>
                <a:spcPts val="0"/>
              </a:spcAft>
              <a:buClr>
                <a:schemeClr val="dk2"/>
              </a:buClr>
              <a:buSzPts val="3200"/>
              <a:buNone/>
              <a:defRPr sz="3200">
                <a:solidFill>
                  <a:schemeClr val="dk2"/>
                </a:solidFill>
              </a:defRPr>
            </a:lvl3pPr>
            <a:lvl4pPr lvl="3" algn="ctr" rtl="0">
              <a:lnSpc>
                <a:spcPct val="100000"/>
              </a:lnSpc>
              <a:spcBef>
                <a:spcPts val="0"/>
              </a:spcBef>
              <a:spcAft>
                <a:spcPts val="0"/>
              </a:spcAft>
              <a:buClr>
                <a:schemeClr val="dk2"/>
              </a:buClr>
              <a:buSzPts val="3200"/>
              <a:buNone/>
              <a:defRPr sz="3200">
                <a:solidFill>
                  <a:schemeClr val="dk2"/>
                </a:solidFill>
              </a:defRPr>
            </a:lvl4pPr>
            <a:lvl5pPr lvl="4" algn="ctr" rtl="0">
              <a:lnSpc>
                <a:spcPct val="100000"/>
              </a:lnSpc>
              <a:spcBef>
                <a:spcPts val="0"/>
              </a:spcBef>
              <a:spcAft>
                <a:spcPts val="0"/>
              </a:spcAft>
              <a:buClr>
                <a:schemeClr val="dk2"/>
              </a:buClr>
              <a:buSzPts val="3200"/>
              <a:buNone/>
              <a:defRPr sz="3200">
                <a:solidFill>
                  <a:schemeClr val="dk2"/>
                </a:solidFill>
              </a:defRPr>
            </a:lvl5pPr>
            <a:lvl6pPr lvl="5" algn="ctr" rtl="0">
              <a:lnSpc>
                <a:spcPct val="100000"/>
              </a:lnSpc>
              <a:spcBef>
                <a:spcPts val="0"/>
              </a:spcBef>
              <a:spcAft>
                <a:spcPts val="0"/>
              </a:spcAft>
              <a:buClr>
                <a:schemeClr val="dk2"/>
              </a:buClr>
              <a:buSzPts val="3200"/>
              <a:buNone/>
              <a:defRPr sz="3200">
                <a:solidFill>
                  <a:schemeClr val="dk2"/>
                </a:solidFill>
              </a:defRPr>
            </a:lvl6pPr>
            <a:lvl7pPr lvl="6" algn="ctr" rtl="0">
              <a:lnSpc>
                <a:spcPct val="100000"/>
              </a:lnSpc>
              <a:spcBef>
                <a:spcPts val="0"/>
              </a:spcBef>
              <a:spcAft>
                <a:spcPts val="0"/>
              </a:spcAft>
              <a:buClr>
                <a:schemeClr val="dk2"/>
              </a:buClr>
              <a:buSzPts val="3200"/>
              <a:buNone/>
              <a:defRPr sz="3200">
                <a:solidFill>
                  <a:schemeClr val="dk2"/>
                </a:solidFill>
              </a:defRPr>
            </a:lvl7pPr>
            <a:lvl8pPr lvl="7" algn="ctr" rtl="0">
              <a:lnSpc>
                <a:spcPct val="100000"/>
              </a:lnSpc>
              <a:spcBef>
                <a:spcPts val="0"/>
              </a:spcBef>
              <a:spcAft>
                <a:spcPts val="0"/>
              </a:spcAft>
              <a:buClr>
                <a:schemeClr val="dk2"/>
              </a:buClr>
              <a:buSzPts val="3200"/>
              <a:buNone/>
              <a:defRPr sz="3200">
                <a:solidFill>
                  <a:schemeClr val="dk2"/>
                </a:solidFill>
              </a:defRPr>
            </a:lvl8pPr>
            <a:lvl9pPr lvl="8" algn="ctr" rtl="0">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86" name="Google Shape;86;p13"/>
          <p:cNvSpPr txBox="1">
            <a:spLocks noGrp="1"/>
          </p:cNvSpPr>
          <p:nvPr>
            <p:ph type="subTitle" idx="4"/>
          </p:nvPr>
        </p:nvSpPr>
        <p:spPr>
          <a:xfrm flipH="1">
            <a:off x="713224" y="3249537"/>
            <a:ext cx="2402400" cy="371400"/>
          </a:xfrm>
          <a:prstGeom prst="rect">
            <a:avLst/>
          </a:prstGeom>
          <a:ln>
            <a:noFill/>
          </a:ln>
        </p:spPr>
        <p:txBody>
          <a:bodyPr spcFirstLastPara="1" wrap="square" lIns="91425" tIns="91425" rIns="91425" bIns="91425" anchor="b" anchorCtr="0">
            <a:noAutofit/>
          </a:bodyPr>
          <a:lstStyle>
            <a:lvl1pPr lvl="0" algn="r" rtl="0">
              <a:lnSpc>
                <a:spcPct val="100000"/>
              </a:lnSpc>
              <a:spcBef>
                <a:spcPts val="0"/>
              </a:spcBef>
              <a:spcAft>
                <a:spcPts val="0"/>
              </a:spcAft>
              <a:buNone/>
              <a:defRPr sz="2500" b="1">
                <a:latin typeface="Abhaya Libre"/>
                <a:ea typeface="Abhaya Libre"/>
                <a:cs typeface="Abhaya Libre"/>
                <a:sym typeface="Abhaya Libre"/>
              </a:defRPr>
            </a:lvl1pPr>
            <a:lvl2pPr lvl="1" algn="r" rtl="0">
              <a:lnSpc>
                <a:spcPct val="100000"/>
              </a:lnSpc>
              <a:spcBef>
                <a:spcPts val="0"/>
              </a:spcBef>
              <a:spcAft>
                <a:spcPts val="0"/>
              </a:spcAft>
              <a:buNone/>
              <a:defRPr sz="2500" b="1">
                <a:latin typeface="Abhaya Libre"/>
                <a:ea typeface="Abhaya Libre"/>
                <a:cs typeface="Abhaya Libre"/>
                <a:sym typeface="Abhaya Libre"/>
              </a:defRPr>
            </a:lvl2pPr>
            <a:lvl3pPr lvl="2" algn="r" rtl="0">
              <a:lnSpc>
                <a:spcPct val="100000"/>
              </a:lnSpc>
              <a:spcBef>
                <a:spcPts val="0"/>
              </a:spcBef>
              <a:spcAft>
                <a:spcPts val="0"/>
              </a:spcAft>
              <a:buNone/>
              <a:defRPr sz="2500" b="1">
                <a:latin typeface="Abhaya Libre"/>
                <a:ea typeface="Abhaya Libre"/>
                <a:cs typeface="Abhaya Libre"/>
                <a:sym typeface="Abhaya Libre"/>
              </a:defRPr>
            </a:lvl3pPr>
            <a:lvl4pPr lvl="3" algn="r" rtl="0">
              <a:lnSpc>
                <a:spcPct val="100000"/>
              </a:lnSpc>
              <a:spcBef>
                <a:spcPts val="0"/>
              </a:spcBef>
              <a:spcAft>
                <a:spcPts val="0"/>
              </a:spcAft>
              <a:buNone/>
              <a:defRPr sz="2500" b="1">
                <a:latin typeface="Abhaya Libre"/>
                <a:ea typeface="Abhaya Libre"/>
                <a:cs typeface="Abhaya Libre"/>
                <a:sym typeface="Abhaya Libre"/>
              </a:defRPr>
            </a:lvl4pPr>
            <a:lvl5pPr lvl="4" algn="r" rtl="0">
              <a:lnSpc>
                <a:spcPct val="100000"/>
              </a:lnSpc>
              <a:spcBef>
                <a:spcPts val="0"/>
              </a:spcBef>
              <a:spcAft>
                <a:spcPts val="0"/>
              </a:spcAft>
              <a:buNone/>
              <a:defRPr sz="2500" b="1">
                <a:latin typeface="Abhaya Libre"/>
                <a:ea typeface="Abhaya Libre"/>
                <a:cs typeface="Abhaya Libre"/>
                <a:sym typeface="Abhaya Libre"/>
              </a:defRPr>
            </a:lvl5pPr>
            <a:lvl6pPr lvl="5" algn="r" rtl="0">
              <a:lnSpc>
                <a:spcPct val="100000"/>
              </a:lnSpc>
              <a:spcBef>
                <a:spcPts val="0"/>
              </a:spcBef>
              <a:spcAft>
                <a:spcPts val="0"/>
              </a:spcAft>
              <a:buNone/>
              <a:defRPr sz="2500" b="1">
                <a:latin typeface="Abhaya Libre"/>
                <a:ea typeface="Abhaya Libre"/>
                <a:cs typeface="Abhaya Libre"/>
                <a:sym typeface="Abhaya Libre"/>
              </a:defRPr>
            </a:lvl6pPr>
            <a:lvl7pPr lvl="6" algn="r" rtl="0">
              <a:lnSpc>
                <a:spcPct val="100000"/>
              </a:lnSpc>
              <a:spcBef>
                <a:spcPts val="0"/>
              </a:spcBef>
              <a:spcAft>
                <a:spcPts val="0"/>
              </a:spcAft>
              <a:buNone/>
              <a:defRPr sz="2500" b="1">
                <a:latin typeface="Abhaya Libre"/>
                <a:ea typeface="Abhaya Libre"/>
                <a:cs typeface="Abhaya Libre"/>
                <a:sym typeface="Abhaya Libre"/>
              </a:defRPr>
            </a:lvl7pPr>
            <a:lvl8pPr lvl="7" algn="r" rtl="0">
              <a:lnSpc>
                <a:spcPct val="100000"/>
              </a:lnSpc>
              <a:spcBef>
                <a:spcPts val="0"/>
              </a:spcBef>
              <a:spcAft>
                <a:spcPts val="0"/>
              </a:spcAft>
              <a:buNone/>
              <a:defRPr sz="2500" b="1">
                <a:latin typeface="Abhaya Libre"/>
                <a:ea typeface="Abhaya Libre"/>
                <a:cs typeface="Abhaya Libre"/>
                <a:sym typeface="Abhaya Libre"/>
              </a:defRPr>
            </a:lvl8pPr>
            <a:lvl9pPr lvl="8" algn="r" rtl="0">
              <a:lnSpc>
                <a:spcPct val="100000"/>
              </a:lnSpc>
              <a:spcBef>
                <a:spcPts val="0"/>
              </a:spcBef>
              <a:spcAft>
                <a:spcPts val="0"/>
              </a:spcAft>
              <a:buNone/>
              <a:defRPr sz="2500" b="1">
                <a:latin typeface="Abhaya Libre"/>
                <a:ea typeface="Abhaya Libre"/>
                <a:cs typeface="Abhaya Libre"/>
                <a:sym typeface="Abhaya Libre"/>
              </a:defRPr>
            </a:lvl9pPr>
          </a:lstStyle>
          <a:p>
            <a:endParaRPr/>
          </a:p>
        </p:txBody>
      </p:sp>
      <p:sp>
        <p:nvSpPr>
          <p:cNvPr id="87" name="Google Shape;87;p13"/>
          <p:cNvSpPr txBox="1">
            <a:spLocks noGrp="1"/>
          </p:cNvSpPr>
          <p:nvPr>
            <p:ph type="subTitle" idx="5"/>
          </p:nvPr>
        </p:nvSpPr>
        <p:spPr>
          <a:xfrm flipH="1">
            <a:off x="713225" y="3555487"/>
            <a:ext cx="2402400" cy="527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None/>
              <a:defRPr sz="1400"/>
            </a:lvl1pPr>
            <a:lvl2pPr lvl="1" algn="r" rtl="0">
              <a:lnSpc>
                <a:spcPct val="100000"/>
              </a:lnSpc>
              <a:spcBef>
                <a:spcPts val="0"/>
              </a:spcBef>
              <a:spcAft>
                <a:spcPts val="0"/>
              </a:spcAft>
              <a:buNone/>
              <a:defRPr sz="1400"/>
            </a:lvl2pPr>
            <a:lvl3pPr lvl="2" algn="r" rtl="0">
              <a:lnSpc>
                <a:spcPct val="100000"/>
              </a:lnSpc>
              <a:spcBef>
                <a:spcPts val="0"/>
              </a:spcBef>
              <a:spcAft>
                <a:spcPts val="0"/>
              </a:spcAft>
              <a:buNone/>
              <a:defRPr sz="1400"/>
            </a:lvl3pPr>
            <a:lvl4pPr lvl="3" algn="r" rtl="0">
              <a:lnSpc>
                <a:spcPct val="100000"/>
              </a:lnSpc>
              <a:spcBef>
                <a:spcPts val="0"/>
              </a:spcBef>
              <a:spcAft>
                <a:spcPts val="0"/>
              </a:spcAft>
              <a:buNone/>
              <a:defRPr sz="1400"/>
            </a:lvl4pPr>
            <a:lvl5pPr lvl="4" algn="r" rtl="0">
              <a:lnSpc>
                <a:spcPct val="100000"/>
              </a:lnSpc>
              <a:spcBef>
                <a:spcPts val="0"/>
              </a:spcBef>
              <a:spcAft>
                <a:spcPts val="0"/>
              </a:spcAft>
              <a:buNone/>
              <a:defRPr sz="1400"/>
            </a:lvl5pPr>
            <a:lvl6pPr lvl="5" algn="r" rtl="0">
              <a:lnSpc>
                <a:spcPct val="100000"/>
              </a:lnSpc>
              <a:spcBef>
                <a:spcPts val="0"/>
              </a:spcBef>
              <a:spcAft>
                <a:spcPts val="0"/>
              </a:spcAft>
              <a:buNone/>
              <a:defRPr sz="1400"/>
            </a:lvl6pPr>
            <a:lvl7pPr lvl="6" algn="r" rtl="0">
              <a:lnSpc>
                <a:spcPct val="100000"/>
              </a:lnSpc>
              <a:spcBef>
                <a:spcPts val="0"/>
              </a:spcBef>
              <a:spcAft>
                <a:spcPts val="0"/>
              </a:spcAft>
              <a:buNone/>
              <a:defRPr sz="1400"/>
            </a:lvl7pPr>
            <a:lvl8pPr lvl="7" algn="r" rtl="0">
              <a:lnSpc>
                <a:spcPct val="100000"/>
              </a:lnSpc>
              <a:spcBef>
                <a:spcPts val="0"/>
              </a:spcBef>
              <a:spcAft>
                <a:spcPts val="0"/>
              </a:spcAft>
              <a:buNone/>
              <a:defRPr sz="1400"/>
            </a:lvl8pPr>
            <a:lvl9pPr lvl="8" algn="r" rtl="0">
              <a:lnSpc>
                <a:spcPct val="100000"/>
              </a:lnSpc>
              <a:spcBef>
                <a:spcPts val="0"/>
              </a:spcBef>
              <a:spcAft>
                <a:spcPts val="0"/>
              </a:spcAft>
              <a:buNone/>
              <a:defRPr sz="1400"/>
            </a:lvl9pPr>
          </a:lstStyle>
          <a:p>
            <a:endParaRPr/>
          </a:p>
        </p:txBody>
      </p:sp>
      <p:sp>
        <p:nvSpPr>
          <p:cNvPr id="88" name="Google Shape;88;p13"/>
          <p:cNvSpPr txBox="1">
            <a:spLocks noGrp="1"/>
          </p:cNvSpPr>
          <p:nvPr>
            <p:ph type="title" idx="6" hasCustomPrompt="1"/>
          </p:nvPr>
        </p:nvSpPr>
        <p:spPr>
          <a:xfrm>
            <a:off x="4823650" y="1722725"/>
            <a:ext cx="1676100" cy="851100"/>
          </a:xfrm>
          <a:prstGeom prst="rect">
            <a:avLst/>
          </a:prstGeom>
          <a:ln>
            <a:noFill/>
          </a:ln>
        </p:spPr>
        <p:txBody>
          <a:bodyPr spcFirstLastPara="1" wrap="square" lIns="91425" tIns="91425" rIns="91425" bIns="91425" anchor="ctr" anchorCtr="0">
            <a:noAutofit/>
          </a:bodyPr>
          <a:lstStyle>
            <a:lvl1pPr lvl="0" algn="r" rtl="0">
              <a:lnSpc>
                <a:spcPct val="100000"/>
              </a:lnSpc>
              <a:spcBef>
                <a:spcPts val="0"/>
              </a:spcBef>
              <a:spcAft>
                <a:spcPts val="0"/>
              </a:spcAft>
              <a:buSzPts val="3500"/>
              <a:buNone/>
              <a:defRPr sz="8000">
                <a:solidFill>
                  <a:srgbClr val="6178F6"/>
                </a:solidFill>
                <a:latin typeface="Poppins"/>
                <a:ea typeface="Poppins"/>
                <a:cs typeface="Poppins"/>
                <a:sym typeface="Poppins"/>
              </a:defRPr>
            </a:lvl1pPr>
            <a:lvl2pPr lvl="1" algn="ctr" rtl="0">
              <a:lnSpc>
                <a:spcPct val="100000"/>
              </a:lnSpc>
              <a:spcBef>
                <a:spcPts val="0"/>
              </a:spcBef>
              <a:spcAft>
                <a:spcPts val="0"/>
              </a:spcAft>
              <a:buClr>
                <a:schemeClr val="dk2"/>
              </a:buClr>
              <a:buSzPts val="3200"/>
              <a:buNone/>
              <a:defRPr sz="3200">
                <a:solidFill>
                  <a:schemeClr val="dk2"/>
                </a:solidFill>
              </a:defRPr>
            </a:lvl2pPr>
            <a:lvl3pPr lvl="2" algn="ctr" rtl="0">
              <a:lnSpc>
                <a:spcPct val="100000"/>
              </a:lnSpc>
              <a:spcBef>
                <a:spcPts val="0"/>
              </a:spcBef>
              <a:spcAft>
                <a:spcPts val="0"/>
              </a:spcAft>
              <a:buClr>
                <a:schemeClr val="dk2"/>
              </a:buClr>
              <a:buSzPts val="3200"/>
              <a:buNone/>
              <a:defRPr sz="3200">
                <a:solidFill>
                  <a:schemeClr val="dk2"/>
                </a:solidFill>
              </a:defRPr>
            </a:lvl3pPr>
            <a:lvl4pPr lvl="3" algn="ctr" rtl="0">
              <a:lnSpc>
                <a:spcPct val="100000"/>
              </a:lnSpc>
              <a:spcBef>
                <a:spcPts val="0"/>
              </a:spcBef>
              <a:spcAft>
                <a:spcPts val="0"/>
              </a:spcAft>
              <a:buClr>
                <a:schemeClr val="dk2"/>
              </a:buClr>
              <a:buSzPts val="3200"/>
              <a:buNone/>
              <a:defRPr sz="3200">
                <a:solidFill>
                  <a:schemeClr val="dk2"/>
                </a:solidFill>
              </a:defRPr>
            </a:lvl4pPr>
            <a:lvl5pPr lvl="4" algn="ctr" rtl="0">
              <a:lnSpc>
                <a:spcPct val="100000"/>
              </a:lnSpc>
              <a:spcBef>
                <a:spcPts val="0"/>
              </a:spcBef>
              <a:spcAft>
                <a:spcPts val="0"/>
              </a:spcAft>
              <a:buClr>
                <a:schemeClr val="dk2"/>
              </a:buClr>
              <a:buSzPts val="3200"/>
              <a:buNone/>
              <a:defRPr sz="3200">
                <a:solidFill>
                  <a:schemeClr val="dk2"/>
                </a:solidFill>
              </a:defRPr>
            </a:lvl5pPr>
            <a:lvl6pPr lvl="5" algn="ctr" rtl="0">
              <a:lnSpc>
                <a:spcPct val="100000"/>
              </a:lnSpc>
              <a:spcBef>
                <a:spcPts val="0"/>
              </a:spcBef>
              <a:spcAft>
                <a:spcPts val="0"/>
              </a:spcAft>
              <a:buClr>
                <a:schemeClr val="dk2"/>
              </a:buClr>
              <a:buSzPts val="3200"/>
              <a:buNone/>
              <a:defRPr sz="3200">
                <a:solidFill>
                  <a:schemeClr val="dk2"/>
                </a:solidFill>
              </a:defRPr>
            </a:lvl6pPr>
            <a:lvl7pPr lvl="6" algn="ctr" rtl="0">
              <a:lnSpc>
                <a:spcPct val="100000"/>
              </a:lnSpc>
              <a:spcBef>
                <a:spcPts val="0"/>
              </a:spcBef>
              <a:spcAft>
                <a:spcPts val="0"/>
              </a:spcAft>
              <a:buClr>
                <a:schemeClr val="dk2"/>
              </a:buClr>
              <a:buSzPts val="3200"/>
              <a:buNone/>
              <a:defRPr sz="3200">
                <a:solidFill>
                  <a:schemeClr val="dk2"/>
                </a:solidFill>
              </a:defRPr>
            </a:lvl7pPr>
            <a:lvl8pPr lvl="7" algn="ctr" rtl="0">
              <a:lnSpc>
                <a:spcPct val="100000"/>
              </a:lnSpc>
              <a:spcBef>
                <a:spcPts val="0"/>
              </a:spcBef>
              <a:spcAft>
                <a:spcPts val="0"/>
              </a:spcAft>
              <a:buClr>
                <a:schemeClr val="dk2"/>
              </a:buClr>
              <a:buSzPts val="3200"/>
              <a:buNone/>
              <a:defRPr sz="3200">
                <a:solidFill>
                  <a:schemeClr val="dk2"/>
                </a:solidFill>
              </a:defRPr>
            </a:lvl8pPr>
            <a:lvl9pPr lvl="8" algn="ctr" rtl="0">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89" name="Google Shape;89;p13"/>
          <p:cNvSpPr txBox="1">
            <a:spLocks noGrp="1"/>
          </p:cNvSpPr>
          <p:nvPr>
            <p:ph type="subTitle" idx="7"/>
          </p:nvPr>
        </p:nvSpPr>
        <p:spPr>
          <a:xfrm>
            <a:off x="6028325" y="1722713"/>
            <a:ext cx="2402400" cy="3714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None/>
              <a:defRPr sz="2500" b="1">
                <a:latin typeface="Abhaya Libre"/>
                <a:ea typeface="Abhaya Libre"/>
                <a:cs typeface="Abhaya Libre"/>
                <a:sym typeface="Abhaya Libre"/>
              </a:defRPr>
            </a:lvl1pPr>
            <a:lvl2pPr lvl="1" rtl="0">
              <a:lnSpc>
                <a:spcPct val="100000"/>
              </a:lnSpc>
              <a:spcBef>
                <a:spcPts val="0"/>
              </a:spcBef>
              <a:spcAft>
                <a:spcPts val="0"/>
              </a:spcAft>
              <a:buNone/>
              <a:defRPr sz="2500" b="1">
                <a:latin typeface="Abhaya Libre"/>
                <a:ea typeface="Abhaya Libre"/>
                <a:cs typeface="Abhaya Libre"/>
                <a:sym typeface="Abhaya Libre"/>
              </a:defRPr>
            </a:lvl2pPr>
            <a:lvl3pPr lvl="2" rtl="0">
              <a:lnSpc>
                <a:spcPct val="100000"/>
              </a:lnSpc>
              <a:spcBef>
                <a:spcPts val="0"/>
              </a:spcBef>
              <a:spcAft>
                <a:spcPts val="0"/>
              </a:spcAft>
              <a:buNone/>
              <a:defRPr sz="2500" b="1">
                <a:latin typeface="Abhaya Libre"/>
                <a:ea typeface="Abhaya Libre"/>
                <a:cs typeface="Abhaya Libre"/>
                <a:sym typeface="Abhaya Libre"/>
              </a:defRPr>
            </a:lvl3pPr>
            <a:lvl4pPr lvl="3" rtl="0">
              <a:lnSpc>
                <a:spcPct val="100000"/>
              </a:lnSpc>
              <a:spcBef>
                <a:spcPts val="0"/>
              </a:spcBef>
              <a:spcAft>
                <a:spcPts val="0"/>
              </a:spcAft>
              <a:buNone/>
              <a:defRPr sz="2500" b="1">
                <a:latin typeface="Abhaya Libre"/>
                <a:ea typeface="Abhaya Libre"/>
                <a:cs typeface="Abhaya Libre"/>
                <a:sym typeface="Abhaya Libre"/>
              </a:defRPr>
            </a:lvl4pPr>
            <a:lvl5pPr lvl="4" rtl="0">
              <a:lnSpc>
                <a:spcPct val="100000"/>
              </a:lnSpc>
              <a:spcBef>
                <a:spcPts val="0"/>
              </a:spcBef>
              <a:spcAft>
                <a:spcPts val="0"/>
              </a:spcAft>
              <a:buNone/>
              <a:defRPr sz="2500" b="1">
                <a:latin typeface="Abhaya Libre"/>
                <a:ea typeface="Abhaya Libre"/>
                <a:cs typeface="Abhaya Libre"/>
                <a:sym typeface="Abhaya Libre"/>
              </a:defRPr>
            </a:lvl5pPr>
            <a:lvl6pPr lvl="5" rtl="0">
              <a:lnSpc>
                <a:spcPct val="100000"/>
              </a:lnSpc>
              <a:spcBef>
                <a:spcPts val="0"/>
              </a:spcBef>
              <a:spcAft>
                <a:spcPts val="0"/>
              </a:spcAft>
              <a:buNone/>
              <a:defRPr sz="2500" b="1">
                <a:latin typeface="Abhaya Libre"/>
                <a:ea typeface="Abhaya Libre"/>
                <a:cs typeface="Abhaya Libre"/>
                <a:sym typeface="Abhaya Libre"/>
              </a:defRPr>
            </a:lvl6pPr>
            <a:lvl7pPr lvl="6" rtl="0">
              <a:lnSpc>
                <a:spcPct val="100000"/>
              </a:lnSpc>
              <a:spcBef>
                <a:spcPts val="0"/>
              </a:spcBef>
              <a:spcAft>
                <a:spcPts val="0"/>
              </a:spcAft>
              <a:buNone/>
              <a:defRPr sz="2500" b="1">
                <a:latin typeface="Abhaya Libre"/>
                <a:ea typeface="Abhaya Libre"/>
                <a:cs typeface="Abhaya Libre"/>
                <a:sym typeface="Abhaya Libre"/>
              </a:defRPr>
            </a:lvl7pPr>
            <a:lvl8pPr lvl="7" rtl="0">
              <a:lnSpc>
                <a:spcPct val="100000"/>
              </a:lnSpc>
              <a:spcBef>
                <a:spcPts val="0"/>
              </a:spcBef>
              <a:spcAft>
                <a:spcPts val="0"/>
              </a:spcAft>
              <a:buNone/>
              <a:defRPr sz="2500" b="1">
                <a:latin typeface="Abhaya Libre"/>
                <a:ea typeface="Abhaya Libre"/>
                <a:cs typeface="Abhaya Libre"/>
                <a:sym typeface="Abhaya Libre"/>
              </a:defRPr>
            </a:lvl8pPr>
            <a:lvl9pPr lvl="8" rtl="0">
              <a:lnSpc>
                <a:spcPct val="100000"/>
              </a:lnSpc>
              <a:spcBef>
                <a:spcPts val="0"/>
              </a:spcBef>
              <a:spcAft>
                <a:spcPts val="0"/>
              </a:spcAft>
              <a:buNone/>
              <a:defRPr sz="2500" b="1">
                <a:latin typeface="Abhaya Libre"/>
                <a:ea typeface="Abhaya Libre"/>
                <a:cs typeface="Abhaya Libre"/>
                <a:sym typeface="Abhaya Libre"/>
              </a:defRPr>
            </a:lvl9pPr>
          </a:lstStyle>
          <a:p>
            <a:endParaRPr/>
          </a:p>
        </p:txBody>
      </p:sp>
      <p:sp>
        <p:nvSpPr>
          <p:cNvPr id="90" name="Google Shape;90;p13"/>
          <p:cNvSpPr txBox="1">
            <a:spLocks noGrp="1"/>
          </p:cNvSpPr>
          <p:nvPr>
            <p:ph type="subTitle" idx="8"/>
          </p:nvPr>
        </p:nvSpPr>
        <p:spPr>
          <a:xfrm>
            <a:off x="6028326" y="2046325"/>
            <a:ext cx="2402400" cy="527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a:endParaRPr/>
          </a:p>
        </p:txBody>
      </p:sp>
      <p:sp>
        <p:nvSpPr>
          <p:cNvPr id="91" name="Google Shape;91;p13"/>
          <p:cNvSpPr txBox="1">
            <a:spLocks noGrp="1"/>
          </p:cNvSpPr>
          <p:nvPr>
            <p:ph type="title" idx="9" hasCustomPrompt="1"/>
          </p:nvPr>
        </p:nvSpPr>
        <p:spPr>
          <a:xfrm>
            <a:off x="4823625" y="3249525"/>
            <a:ext cx="1676100" cy="851100"/>
          </a:xfrm>
          <a:prstGeom prst="rect">
            <a:avLst/>
          </a:prstGeom>
          <a:ln>
            <a:noFill/>
          </a:ln>
        </p:spPr>
        <p:txBody>
          <a:bodyPr spcFirstLastPara="1" wrap="square" lIns="91425" tIns="91425" rIns="91425" bIns="91425" anchor="ctr" anchorCtr="0">
            <a:noAutofit/>
          </a:bodyPr>
          <a:lstStyle>
            <a:lvl1pPr lvl="0" algn="r" rtl="0">
              <a:lnSpc>
                <a:spcPct val="100000"/>
              </a:lnSpc>
              <a:spcBef>
                <a:spcPts val="0"/>
              </a:spcBef>
              <a:spcAft>
                <a:spcPts val="0"/>
              </a:spcAft>
              <a:buSzPts val="3500"/>
              <a:buNone/>
              <a:defRPr sz="8000">
                <a:solidFill>
                  <a:srgbClr val="6178F6"/>
                </a:solidFill>
                <a:latin typeface="Poppins"/>
                <a:ea typeface="Poppins"/>
                <a:cs typeface="Poppins"/>
                <a:sym typeface="Poppins"/>
              </a:defRPr>
            </a:lvl1pPr>
            <a:lvl2pPr lvl="1" algn="ctr" rtl="0">
              <a:lnSpc>
                <a:spcPct val="100000"/>
              </a:lnSpc>
              <a:spcBef>
                <a:spcPts val="0"/>
              </a:spcBef>
              <a:spcAft>
                <a:spcPts val="0"/>
              </a:spcAft>
              <a:buClr>
                <a:schemeClr val="dk2"/>
              </a:buClr>
              <a:buSzPts val="3200"/>
              <a:buNone/>
              <a:defRPr sz="3200">
                <a:solidFill>
                  <a:schemeClr val="dk2"/>
                </a:solidFill>
              </a:defRPr>
            </a:lvl2pPr>
            <a:lvl3pPr lvl="2" algn="ctr" rtl="0">
              <a:lnSpc>
                <a:spcPct val="100000"/>
              </a:lnSpc>
              <a:spcBef>
                <a:spcPts val="0"/>
              </a:spcBef>
              <a:spcAft>
                <a:spcPts val="0"/>
              </a:spcAft>
              <a:buClr>
                <a:schemeClr val="dk2"/>
              </a:buClr>
              <a:buSzPts val="3200"/>
              <a:buNone/>
              <a:defRPr sz="3200">
                <a:solidFill>
                  <a:schemeClr val="dk2"/>
                </a:solidFill>
              </a:defRPr>
            </a:lvl3pPr>
            <a:lvl4pPr lvl="3" algn="ctr" rtl="0">
              <a:lnSpc>
                <a:spcPct val="100000"/>
              </a:lnSpc>
              <a:spcBef>
                <a:spcPts val="0"/>
              </a:spcBef>
              <a:spcAft>
                <a:spcPts val="0"/>
              </a:spcAft>
              <a:buClr>
                <a:schemeClr val="dk2"/>
              </a:buClr>
              <a:buSzPts val="3200"/>
              <a:buNone/>
              <a:defRPr sz="3200">
                <a:solidFill>
                  <a:schemeClr val="dk2"/>
                </a:solidFill>
              </a:defRPr>
            </a:lvl4pPr>
            <a:lvl5pPr lvl="4" algn="ctr" rtl="0">
              <a:lnSpc>
                <a:spcPct val="100000"/>
              </a:lnSpc>
              <a:spcBef>
                <a:spcPts val="0"/>
              </a:spcBef>
              <a:spcAft>
                <a:spcPts val="0"/>
              </a:spcAft>
              <a:buClr>
                <a:schemeClr val="dk2"/>
              </a:buClr>
              <a:buSzPts val="3200"/>
              <a:buNone/>
              <a:defRPr sz="3200">
                <a:solidFill>
                  <a:schemeClr val="dk2"/>
                </a:solidFill>
              </a:defRPr>
            </a:lvl5pPr>
            <a:lvl6pPr lvl="5" algn="ctr" rtl="0">
              <a:lnSpc>
                <a:spcPct val="100000"/>
              </a:lnSpc>
              <a:spcBef>
                <a:spcPts val="0"/>
              </a:spcBef>
              <a:spcAft>
                <a:spcPts val="0"/>
              </a:spcAft>
              <a:buClr>
                <a:schemeClr val="dk2"/>
              </a:buClr>
              <a:buSzPts val="3200"/>
              <a:buNone/>
              <a:defRPr sz="3200">
                <a:solidFill>
                  <a:schemeClr val="dk2"/>
                </a:solidFill>
              </a:defRPr>
            </a:lvl6pPr>
            <a:lvl7pPr lvl="6" algn="ctr" rtl="0">
              <a:lnSpc>
                <a:spcPct val="100000"/>
              </a:lnSpc>
              <a:spcBef>
                <a:spcPts val="0"/>
              </a:spcBef>
              <a:spcAft>
                <a:spcPts val="0"/>
              </a:spcAft>
              <a:buClr>
                <a:schemeClr val="dk2"/>
              </a:buClr>
              <a:buSzPts val="3200"/>
              <a:buNone/>
              <a:defRPr sz="3200">
                <a:solidFill>
                  <a:schemeClr val="dk2"/>
                </a:solidFill>
              </a:defRPr>
            </a:lvl7pPr>
            <a:lvl8pPr lvl="7" algn="ctr" rtl="0">
              <a:lnSpc>
                <a:spcPct val="100000"/>
              </a:lnSpc>
              <a:spcBef>
                <a:spcPts val="0"/>
              </a:spcBef>
              <a:spcAft>
                <a:spcPts val="0"/>
              </a:spcAft>
              <a:buClr>
                <a:schemeClr val="dk2"/>
              </a:buClr>
              <a:buSzPts val="3200"/>
              <a:buNone/>
              <a:defRPr sz="3200">
                <a:solidFill>
                  <a:schemeClr val="dk2"/>
                </a:solidFill>
              </a:defRPr>
            </a:lvl8pPr>
            <a:lvl9pPr lvl="8" algn="ctr" rtl="0">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92" name="Google Shape;92;p13"/>
          <p:cNvSpPr txBox="1">
            <a:spLocks noGrp="1"/>
          </p:cNvSpPr>
          <p:nvPr>
            <p:ph type="subTitle" idx="13"/>
          </p:nvPr>
        </p:nvSpPr>
        <p:spPr>
          <a:xfrm>
            <a:off x="6028325" y="3249534"/>
            <a:ext cx="2402400" cy="3714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None/>
              <a:defRPr sz="2500" b="1">
                <a:latin typeface="Abhaya Libre"/>
                <a:ea typeface="Abhaya Libre"/>
                <a:cs typeface="Abhaya Libre"/>
                <a:sym typeface="Abhaya Libre"/>
              </a:defRPr>
            </a:lvl1pPr>
            <a:lvl2pPr lvl="1" rtl="0">
              <a:lnSpc>
                <a:spcPct val="100000"/>
              </a:lnSpc>
              <a:spcBef>
                <a:spcPts val="0"/>
              </a:spcBef>
              <a:spcAft>
                <a:spcPts val="0"/>
              </a:spcAft>
              <a:buNone/>
              <a:defRPr sz="2500" b="1">
                <a:latin typeface="Abhaya Libre"/>
                <a:ea typeface="Abhaya Libre"/>
                <a:cs typeface="Abhaya Libre"/>
                <a:sym typeface="Abhaya Libre"/>
              </a:defRPr>
            </a:lvl2pPr>
            <a:lvl3pPr lvl="2" rtl="0">
              <a:lnSpc>
                <a:spcPct val="100000"/>
              </a:lnSpc>
              <a:spcBef>
                <a:spcPts val="0"/>
              </a:spcBef>
              <a:spcAft>
                <a:spcPts val="0"/>
              </a:spcAft>
              <a:buNone/>
              <a:defRPr sz="2500" b="1">
                <a:latin typeface="Abhaya Libre"/>
                <a:ea typeface="Abhaya Libre"/>
                <a:cs typeface="Abhaya Libre"/>
                <a:sym typeface="Abhaya Libre"/>
              </a:defRPr>
            </a:lvl3pPr>
            <a:lvl4pPr lvl="3" rtl="0">
              <a:lnSpc>
                <a:spcPct val="100000"/>
              </a:lnSpc>
              <a:spcBef>
                <a:spcPts val="0"/>
              </a:spcBef>
              <a:spcAft>
                <a:spcPts val="0"/>
              </a:spcAft>
              <a:buNone/>
              <a:defRPr sz="2500" b="1">
                <a:latin typeface="Abhaya Libre"/>
                <a:ea typeface="Abhaya Libre"/>
                <a:cs typeface="Abhaya Libre"/>
                <a:sym typeface="Abhaya Libre"/>
              </a:defRPr>
            </a:lvl4pPr>
            <a:lvl5pPr lvl="4" rtl="0">
              <a:lnSpc>
                <a:spcPct val="100000"/>
              </a:lnSpc>
              <a:spcBef>
                <a:spcPts val="0"/>
              </a:spcBef>
              <a:spcAft>
                <a:spcPts val="0"/>
              </a:spcAft>
              <a:buNone/>
              <a:defRPr sz="2500" b="1">
                <a:latin typeface="Abhaya Libre"/>
                <a:ea typeface="Abhaya Libre"/>
                <a:cs typeface="Abhaya Libre"/>
                <a:sym typeface="Abhaya Libre"/>
              </a:defRPr>
            </a:lvl5pPr>
            <a:lvl6pPr lvl="5" rtl="0">
              <a:lnSpc>
                <a:spcPct val="100000"/>
              </a:lnSpc>
              <a:spcBef>
                <a:spcPts val="0"/>
              </a:spcBef>
              <a:spcAft>
                <a:spcPts val="0"/>
              </a:spcAft>
              <a:buNone/>
              <a:defRPr sz="2500" b="1">
                <a:latin typeface="Abhaya Libre"/>
                <a:ea typeface="Abhaya Libre"/>
                <a:cs typeface="Abhaya Libre"/>
                <a:sym typeface="Abhaya Libre"/>
              </a:defRPr>
            </a:lvl6pPr>
            <a:lvl7pPr lvl="6" rtl="0">
              <a:lnSpc>
                <a:spcPct val="100000"/>
              </a:lnSpc>
              <a:spcBef>
                <a:spcPts val="0"/>
              </a:spcBef>
              <a:spcAft>
                <a:spcPts val="0"/>
              </a:spcAft>
              <a:buNone/>
              <a:defRPr sz="2500" b="1">
                <a:latin typeface="Abhaya Libre"/>
                <a:ea typeface="Abhaya Libre"/>
                <a:cs typeface="Abhaya Libre"/>
                <a:sym typeface="Abhaya Libre"/>
              </a:defRPr>
            </a:lvl7pPr>
            <a:lvl8pPr lvl="7" rtl="0">
              <a:lnSpc>
                <a:spcPct val="100000"/>
              </a:lnSpc>
              <a:spcBef>
                <a:spcPts val="0"/>
              </a:spcBef>
              <a:spcAft>
                <a:spcPts val="0"/>
              </a:spcAft>
              <a:buNone/>
              <a:defRPr sz="2500" b="1">
                <a:latin typeface="Abhaya Libre"/>
                <a:ea typeface="Abhaya Libre"/>
                <a:cs typeface="Abhaya Libre"/>
                <a:sym typeface="Abhaya Libre"/>
              </a:defRPr>
            </a:lvl8pPr>
            <a:lvl9pPr lvl="8" rtl="0">
              <a:lnSpc>
                <a:spcPct val="100000"/>
              </a:lnSpc>
              <a:spcBef>
                <a:spcPts val="0"/>
              </a:spcBef>
              <a:spcAft>
                <a:spcPts val="0"/>
              </a:spcAft>
              <a:buNone/>
              <a:defRPr sz="2500" b="1">
                <a:latin typeface="Abhaya Libre"/>
                <a:ea typeface="Abhaya Libre"/>
                <a:cs typeface="Abhaya Libre"/>
                <a:sym typeface="Abhaya Libre"/>
              </a:defRPr>
            </a:lvl9pPr>
          </a:lstStyle>
          <a:p>
            <a:endParaRPr/>
          </a:p>
        </p:txBody>
      </p:sp>
      <p:sp>
        <p:nvSpPr>
          <p:cNvPr id="93" name="Google Shape;93;p13"/>
          <p:cNvSpPr txBox="1">
            <a:spLocks noGrp="1"/>
          </p:cNvSpPr>
          <p:nvPr>
            <p:ph type="subTitle" idx="14"/>
          </p:nvPr>
        </p:nvSpPr>
        <p:spPr>
          <a:xfrm>
            <a:off x="6028326" y="3555487"/>
            <a:ext cx="2402400" cy="527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a:endParaRPr/>
          </a:p>
        </p:txBody>
      </p:sp>
      <p:sp>
        <p:nvSpPr>
          <p:cNvPr id="94" name="Google Shape;94;p13"/>
          <p:cNvSpPr txBox="1">
            <a:spLocks noGrp="1"/>
          </p:cNvSpPr>
          <p:nvPr>
            <p:ph type="title" idx="15"/>
          </p:nvPr>
        </p:nvSpPr>
        <p:spPr>
          <a:xfrm>
            <a:off x="1732325" y="539500"/>
            <a:ext cx="6698400" cy="572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1pPr>
            <a:lvl2pPr lvl="1"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2pPr>
            <a:lvl3pPr lvl="2"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3pPr>
            <a:lvl4pPr lvl="3"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4pPr>
            <a:lvl5pPr lvl="4"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5pPr>
            <a:lvl6pPr lvl="5"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6pPr>
            <a:lvl7pPr lvl="6"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7pPr>
            <a:lvl8pPr lvl="7"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8pPr>
            <a:lvl9pPr lvl="8"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9pPr>
          </a:lstStyle>
          <a:p>
            <a:endParaRPr/>
          </a:p>
        </p:txBody>
      </p:sp>
      <p:sp>
        <p:nvSpPr>
          <p:cNvPr id="95" name="Google Shape;95;p13"/>
          <p:cNvSpPr/>
          <p:nvPr/>
        </p:nvSpPr>
        <p:spPr>
          <a:xfrm>
            <a:off x="0" y="0"/>
            <a:ext cx="252300" cy="5143500"/>
          </a:xfrm>
          <a:prstGeom prst="rect">
            <a:avLst/>
          </a:prstGeom>
          <a:gradFill>
            <a:gsLst>
              <a:gs pos="0">
                <a:srgbClr val="6178F6"/>
              </a:gs>
              <a:gs pos="100000">
                <a:srgbClr val="737373">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wo columns 2">
  <p:cSld name="CUSTOM_23_1_2_2">
    <p:spTree>
      <p:nvGrpSpPr>
        <p:cNvPr id="1" name="Shape 96"/>
        <p:cNvGrpSpPr/>
        <p:nvPr/>
      </p:nvGrpSpPr>
      <p:grpSpPr>
        <a:xfrm>
          <a:off x="0" y="0"/>
          <a:ext cx="0" cy="0"/>
          <a:chOff x="0" y="0"/>
          <a:chExt cx="0" cy="0"/>
        </a:xfrm>
      </p:grpSpPr>
      <p:sp>
        <p:nvSpPr>
          <p:cNvPr id="97" name="Google Shape;97;p14"/>
          <p:cNvSpPr/>
          <p:nvPr/>
        </p:nvSpPr>
        <p:spPr>
          <a:xfrm rot="-448633">
            <a:off x="343693" y="2395875"/>
            <a:ext cx="2718012" cy="2717417"/>
          </a:xfrm>
          <a:prstGeom prst="decagon">
            <a:avLst>
              <a:gd name="vf" fmla="val 105146"/>
            </a:avLst>
          </a:prstGeom>
          <a:solidFill>
            <a:srgbClr val="95FFD4">
              <a:alpha val="52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4"/>
          <p:cNvSpPr>
            <a:spLocks noGrp="1"/>
          </p:cNvSpPr>
          <p:nvPr>
            <p:ph type="pic" idx="2"/>
          </p:nvPr>
        </p:nvSpPr>
        <p:spPr>
          <a:xfrm>
            <a:off x="1785250" y="1545400"/>
            <a:ext cx="2886600" cy="2715300"/>
          </a:xfrm>
          <a:prstGeom prst="decagon">
            <a:avLst>
              <a:gd name="vf" fmla="val 105146"/>
            </a:avLst>
          </a:prstGeom>
          <a:noFill/>
          <a:ln>
            <a:noFill/>
          </a:ln>
        </p:spPr>
      </p:sp>
      <p:sp>
        <p:nvSpPr>
          <p:cNvPr id="99" name="Google Shape;99;p14"/>
          <p:cNvSpPr txBox="1">
            <a:spLocks noGrp="1"/>
          </p:cNvSpPr>
          <p:nvPr>
            <p:ph type="subTitle" idx="1"/>
          </p:nvPr>
        </p:nvSpPr>
        <p:spPr>
          <a:xfrm>
            <a:off x="5619475" y="1722125"/>
            <a:ext cx="2778000" cy="371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None/>
              <a:defRPr sz="2500" b="1">
                <a:latin typeface="Abhaya Libre"/>
                <a:ea typeface="Abhaya Libre"/>
                <a:cs typeface="Abhaya Libre"/>
                <a:sym typeface="Abhaya Libre"/>
              </a:defRPr>
            </a:lvl1pPr>
            <a:lvl2pPr lvl="1" rtl="0">
              <a:lnSpc>
                <a:spcPct val="100000"/>
              </a:lnSpc>
              <a:spcBef>
                <a:spcPts val="0"/>
              </a:spcBef>
              <a:spcAft>
                <a:spcPts val="0"/>
              </a:spcAft>
              <a:buNone/>
              <a:defRPr sz="2500" b="1">
                <a:latin typeface="Abhaya Libre"/>
                <a:ea typeface="Abhaya Libre"/>
                <a:cs typeface="Abhaya Libre"/>
                <a:sym typeface="Abhaya Libre"/>
              </a:defRPr>
            </a:lvl2pPr>
            <a:lvl3pPr lvl="2" rtl="0">
              <a:lnSpc>
                <a:spcPct val="100000"/>
              </a:lnSpc>
              <a:spcBef>
                <a:spcPts val="0"/>
              </a:spcBef>
              <a:spcAft>
                <a:spcPts val="0"/>
              </a:spcAft>
              <a:buNone/>
              <a:defRPr sz="2500" b="1">
                <a:latin typeface="Abhaya Libre"/>
                <a:ea typeface="Abhaya Libre"/>
                <a:cs typeface="Abhaya Libre"/>
                <a:sym typeface="Abhaya Libre"/>
              </a:defRPr>
            </a:lvl3pPr>
            <a:lvl4pPr lvl="3" rtl="0">
              <a:lnSpc>
                <a:spcPct val="100000"/>
              </a:lnSpc>
              <a:spcBef>
                <a:spcPts val="0"/>
              </a:spcBef>
              <a:spcAft>
                <a:spcPts val="0"/>
              </a:spcAft>
              <a:buNone/>
              <a:defRPr sz="2500" b="1">
                <a:latin typeface="Abhaya Libre"/>
                <a:ea typeface="Abhaya Libre"/>
                <a:cs typeface="Abhaya Libre"/>
                <a:sym typeface="Abhaya Libre"/>
              </a:defRPr>
            </a:lvl4pPr>
            <a:lvl5pPr lvl="4" rtl="0">
              <a:lnSpc>
                <a:spcPct val="100000"/>
              </a:lnSpc>
              <a:spcBef>
                <a:spcPts val="0"/>
              </a:spcBef>
              <a:spcAft>
                <a:spcPts val="0"/>
              </a:spcAft>
              <a:buNone/>
              <a:defRPr sz="2500" b="1">
                <a:latin typeface="Abhaya Libre"/>
                <a:ea typeface="Abhaya Libre"/>
                <a:cs typeface="Abhaya Libre"/>
                <a:sym typeface="Abhaya Libre"/>
              </a:defRPr>
            </a:lvl5pPr>
            <a:lvl6pPr lvl="5" rtl="0">
              <a:lnSpc>
                <a:spcPct val="100000"/>
              </a:lnSpc>
              <a:spcBef>
                <a:spcPts val="0"/>
              </a:spcBef>
              <a:spcAft>
                <a:spcPts val="0"/>
              </a:spcAft>
              <a:buNone/>
              <a:defRPr sz="2500" b="1">
                <a:latin typeface="Abhaya Libre"/>
                <a:ea typeface="Abhaya Libre"/>
                <a:cs typeface="Abhaya Libre"/>
                <a:sym typeface="Abhaya Libre"/>
              </a:defRPr>
            </a:lvl6pPr>
            <a:lvl7pPr lvl="6" rtl="0">
              <a:lnSpc>
                <a:spcPct val="100000"/>
              </a:lnSpc>
              <a:spcBef>
                <a:spcPts val="0"/>
              </a:spcBef>
              <a:spcAft>
                <a:spcPts val="0"/>
              </a:spcAft>
              <a:buNone/>
              <a:defRPr sz="2500" b="1">
                <a:latin typeface="Abhaya Libre"/>
                <a:ea typeface="Abhaya Libre"/>
                <a:cs typeface="Abhaya Libre"/>
                <a:sym typeface="Abhaya Libre"/>
              </a:defRPr>
            </a:lvl7pPr>
            <a:lvl8pPr lvl="7" rtl="0">
              <a:lnSpc>
                <a:spcPct val="100000"/>
              </a:lnSpc>
              <a:spcBef>
                <a:spcPts val="0"/>
              </a:spcBef>
              <a:spcAft>
                <a:spcPts val="0"/>
              </a:spcAft>
              <a:buNone/>
              <a:defRPr sz="2500" b="1">
                <a:latin typeface="Abhaya Libre"/>
                <a:ea typeface="Abhaya Libre"/>
                <a:cs typeface="Abhaya Libre"/>
                <a:sym typeface="Abhaya Libre"/>
              </a:defRPr>
            </a:lvl8pPr>
            <a:lvl9pPr lvl="8" rtl="0">
              <a:lnSpc>
                <a:spcPct val="100000"/>
              </a:lnSpc>
              <a:spcBef>
                <a:spcPts val="0"/>
              </a:spcBef>
              <a:spcAft>
                <a:spcPts val="0"/>
              </a:spcAft>
              <a:buNone/>
              <a:defRPr sz="2500" b="1">
                <a:latin typeface="Abhaya Libre"/>
                <a:ea typeface="Abhaya Libre"/>
                <a:cs typeface="Abhaya Libre"/>
                <a:sym typeface="Abhaya Libre"/>
              </a:defRPr>
            </a:lvl9pPr>
          </a:lstStyle>
          <a:p>
            <a:endParaRPr/>
          </a:p>
        </p:txBody>
      </p:sp>
      <p:sp>
        <p:nvSpPr>
          <p:cNvPr id="100" name="Google Shape;100;p14"/>
          <p:cNvSpPr txBox="1">
            <a:spLocks noGrp="1"/>
          </p:cNvSpPr>
          <p:nvPr>
            <p:ph type="subTitle" idx="3"/>
          </p:nvPr>
        </p:nvSpPr>
        <p:spPr>
          <a:xfrm>
            <a:off x="5619476" y="2028038"/>
            <a:ext cx="2778000" cy="527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a:endParaRPr/>
          </a:p>
        </p:txBody>
      </p:sp>
      <p:sp>
        <p:nvSpPr>
          <p:cNvPr id="101" name="Google Shape;101;p14"/>
          <p:cNvSpPr txBox="1">
            <a:spLocks noGrp="1"/>
          </p:cNvSpPr>
          <p:nvPr>
            <p:ph type="subTitle" idx="4"/>
          </p:nvPr>
        </p:nvSpPr>
        <p:spPr>
          <a:xfrm>
            <a:off x="5619475" y="3248946"/>
            <a:ext cx="2778000" cy="371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None/>
              <a:defRPr sz="2500" b="1">
                <a:latin typeface="Abhaya Libre"/>
                <a:ea typeface="Abhaya Libre"/>
                <a:cs typeface="Abhaya Libre"/>
                <a:sym typeface="Abhaya Libre"/>
              </a:defRPr>
            </a:lvl1pPr>
            <a:lvl2pPr lvl="1" rtl="0">
              <a:lnSpc>
                <a:spcPct val="100000"/>
              </a:lnSpc>
              <a:spcBef>
                <a:spcPts val="0"/>
              </a:spcBef>
              <a:spcAft>
                <a:spcPts val="0"/>
              </a:spcAft>
              <a:buNone/>
              <a:defRPr sz="2500" b="1">
                <a:latin typeface="Abhaya Libre"/>
                <a:ea typeface="Abhaya Libre"/>
                <a:cs typeface="Abhaya Libre"/>
                <a:sym typeface="Abhaya Libre"/>
              </a:defRPr>
            </a:lvl2pPr>
            <a:lvl3pPr lvl="2" rtl="0">
              <a:lnSpc>
                <a:spcPct val="100000"/>
              </a:lnSpc>
              <a:spcBef>
                <a:spcPts val="0"/>
              </a:spcBef>
              <a:spcAft>
                <a:spcPts val="0"/>
              </a:spcAft>
              <a:buNone/>
              <a:defRPr sz="2500" b="1">
                <a:latin typeface="Abhaya Libre"/>
                <a:ea typeface="Abhaya Libre"/>
                <a:cs typeface="Abhaya Libre"/>
                <a:sym typeface="Abhaya Libre"/>
              </a:defRPr>
            </a:lvl3pPr>
            <a:lvl4pPr lvl="3" rtl="0">
              <a:lnSpc>
                <a:spcPct val="100000"/>
              </a:lnSpc>
              <a:spcBef>
                <a:spcPts val="0"/>
              </a:spcBef>
              <a:spcAft>
                <a:spcPts val="0"/>
              </a:spcAft>
              <a:buNone/>
              <a:defRPr sz="2500" b="1">
                <a:latin typeface="Abhaya Libre"/>
                <a:ea typeface="Abhaya Libre"/>
                <a:cs typeface="Abhaya Libre"/>
                <a:sym typeface="Abhaya Libre"/>
              </a:defRPr>
            </a:lvl4pPr>
            <a:lvl5pPr lvl="4" rtl="0">
              <a:lnSpc>
                <a:spcPct val="100000"/>
              </a:lnSpc>
              <a:spcBef>
                <a:spcPts val="0"/>
              </a:spcBef>
              <a:spcAft>
                <a:spcPts val="0"/>
              </a:spcAft>
              <a:buNone/>
              <a:defRPr sz="2500" b="1">
                <a:latin typeface="Abhaya Libre"/>
                <a:ea typeface="Abhaya Libre"/>
                <a:cs typeface="Abhaya Libre"/>
                <a:sym typeface="Abhaya Libre"/>
              </a:defRPr>
            </a:lvl5pPr>
            <a:lvl6pPr lvl="5" rtl="0">
              <a:lnSpc>
                <a:spcPct val="100000"/>
              </a:lnSpc>
              <a:spcBef>
                <a:spcPts val="0"/>
              </a:spcBef>
              <a:spcAft>
                <a:spcPts val="0"/>
              </a:spcAft>
              <a:buNone/>
              <a:defRPr sz="2500" b="1">
                <a:latin typeface="Abhaya Libre"/>
                <a:ea typeface="Abhaya Libre"/>
                <a:cs typeface="Abhaya Libre"/>
                <a:sym typeface="Abhaya Libre"/>
              </a:defRPr>
            </a:lvl6pPr>
            <a:lvl7pPr lvl="6" rtl="0">
              <a:lnSpc>
                <a:spcPct val="100000"/>
              </a:lnSpc>
              <a:spcBef>
                <a:spcPts val="0"/>
              </a:spcBef>
              <a:spcAft>
                <a:spcPts val="0"/>
              </a:spcAft>
              <a:buNone/>
              <a:defRPr sz="2500" b="1">
                <a:latin typeface="Abhaya Libre"/>
                <a:ea typeface="Abhaya Libre"/>
                <a:cs typeface="Abhaya Libre"/>
                <a:sym typeface="Abhaya Libre"/>
              </a:defRPr>
            </a:lvl7pPr>
            <a:lvl8pPr lvl="7" rtl="0">
              <a:lnSpc>
                <a:spcPct val="100000"/>
              </a:lnSpc>
              <a:spcBef>
                <a:spcPts val="0"/>
              </a:spcBef>
              <a:spcAft>
                <a:spcPts val="0"/>
              </a:spcAft>
              <a:buNone/>
              <a:defRPr sz="2500" b="1">
                <a:latin typeface="Abhaya Libre"/>
                <a:ea typeface="Abhaya Libre"/>
                <a:cs typeface="Abhaya Libre"/>
                <a:sym typeface="Abhaya Libre"/>
              </a:defRPr>
            </a:lvl8pPr>
            <a:lvl9pPr lvl="8" rtl="0">
              <a:lnSpc>
                <a:spcPct val="100000"/>
              </a:lnSpc>
              <a:spcBef>
                <a:spcPts val="0"/>
              </a:spcBef>
              <a:spcAft>
                <a:spcPts val="0"/>
              </a:spcAft>
              <a:buNone/>
              <a:defRPr sz="2500" b="1">
                <a:latin typeface="Abhaya Libre"/>
                <a:ea typeface="Abhaya Libre"/>
                <a:cs typeface="Abhaya Libre"/>
                <a:sym typeface="Abhaya Libre"/>
              </a:defRPr>
            </a:lvl9pPr>
          </a:lstStyle>
          <a:p>
            <a:endParaRPr/>
          </a:p>
        </p:txBody>
      </p:sp>
      <p:sp>
        <p:nvSpPr>
          <p:cNvPr id="102" name="Google Shape;102;p14"/>
          <p:cNvSpPr txBox="1">
            <a:spLocks noGrp="1"/>
          </p:cNvSpPr>
          <p:nvPr>
            <p:ph type="subTitle" idx="5"/>
          </p:nvPr>
        </p:nvSpPr>
        <p:spPr>
          <a:xfrm>
            <a:off x="5619476" y="3554899"/>
            <a:ext cx="2778000" cy="527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a:endParaRPr/>
          </a:p>
        </p:txBody>
      </p:sp>
      <p:sp>
        <p:nvSpPr>
          <p:cNvPr id="103" name="Google Shape;103;p14"/>
          <p:cNvSpPr txBox="1">
            <a:spLocks noGrp="1"/>
          </p:cNvSpPr>
          <p:nvPr>
            <p:ph type="title"/>
          </p:nvPr>
        </p:nvSpPr>
        <p:spPr>
          <a:xfrm>
            <a:off x="1732325" y="539500"/>
            <a:ext cx="6698400" cy="572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1pPr>
            <a:lvl2pPr lvl="1"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2pPr>
            <a:lvl3pPr lvl="2"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3pPr>
            <a:lvl4pPr lvl="3"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4pPr>
            <a:lvl5pPr lvl="4"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5pPr>
            <a:lvl6pPr lvl="5"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6pPr>
            <a:lvl7pPr lvl="6"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7pPr>
            <a:lvl8pPr lvl="7"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8pPr>
            <a:lvl9pPr lvl="8"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9pPr>
          </a:lstStyle>
          <a:p>
            <a:endParaRPr/>
          </a:p>
        </p:txBody>
      </p:sp>
      <p:sp>
        <p:nvSpPr>
          <p:cNvPr id="104" name="Google Shape;104;p14"/>
          <p:cNvSpPr/>
          <p:nvPr/>
        </p:nvSpPr>
        <p:spPr>
          <a:xfrm>
            <a:off x="0" y="0"/>
            <a:ext cx="252300" cy="5143500"/>
          </a:xfrm>
          <a:prstGeom prst="rect">
            <a:avLst/>
          </a:prstGeom>
          <a:gradFill>
            <a:gsLst>
              <a:gs pos="0">
                <a:srgbClr val="6178F6"/>
              </a:gs>
              <a:gs pos="100000">
                <a:srgbClr val="737373">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5" name="Google Shape;105;p14"/>
          <p:cNvCxnSpPr/>
          <p:nvPr/>
        </p:nvCxnSpPr>
        <p:spPr>
          <a:xfrm rot="10800000">
            <a:off x="820750" y="948675"/>
            <a:ext cx="791400" cy="0"/>
          </a:xfrm>
          <a:prstGeom prst="straightConnector1">
            <a:avLst/>
          </a:prstGeom>
          <a:noFill/>
          <a:ln w="38100" cap="flat" cmpd="sng">
            <a:solidFill>
              <a:srgbClr val="6178F6"/>
            </a:solidFill>
            <a:prstDash val="solid"/>
            <a:round/>
            <a:headEnd type="none" w="med" len="med"/>
            <a:tailEnd type="none" w="med" len="med"/>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ext">
  <p:cSld name="CUSTOM_10">
    <p:spTree>
      <p:nvGrpSpPr>
        <p:cNvPr id="1" name="Shape 106"/>
        <p:cNvGrpSpPr/>
        <p:nvPr/>
      </p:nvGrpSpPr>
      <p:grpSpPr>
        <a:xfrm>
          <a:off x="0" y="0"/>
          <a:ext cx="0" cy="0"/>
          <a:chOff x="0" y="0"/>
          <a:chExt cx="0" cy="0"/>
        </a:xfrm>
      </p:grpSpPr>
      <p:sp>
        <p:nvSpPr>
          <p:cNvPr id="107" name="Google Shape;107;p15"/>
          <p:cNvSpPr txBox="1">
            <a:spLocks noGrp="1"/>
          </p:cNvSpPr>
          <p:nvPr>
            <p:ph type="subTitle" idx="1"/>
          </p:nvPr>
        </p:nvSpPr>
        <p:spPr>
          <a:xfrm>
            <a:off x="1767336" y="2221511"/>
            <a:ext cx="2958900" cy="1741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4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08" name="Google Shape;108;p15"/>
          <p:cNvSpPr txBox="1">
            <a:spLocks noGrp="1"/>
          </p:cNvSpPr>
          <p:nvPr>
            <p:ph type="title"/>
          </p:nvPr>
        </p:nvSpPr>
        <p:spPr>
          <a:xfrm>
            <a:off x="1036036" y="1559761"/>
            <a:ext cx="2958900" cy="5952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a:lvl1pPr>
            <a:lvl2pPr lvl="1" rtl="0">
              <a:spcBef>
                <a:spcPts val="0"/>
              </a:spcBef>
              <a:spcAft>
                <a:spcPts val="0"/>
              </a:spcAft>
              <a:buSzPts val="3500"/>
              <a:buFont typeface="Palanquin Dark"/>
              <a:buNone/>
              <a:defRPr>
                <a:latin typeface="Palanquin Dark"/>
                <a:ea typeface="Palanquin Dark"/>
                <a:cs typeface="Palanquin Dark"/>
                <a:sym typeface="Palanquin Dark"/>
              </a:defRPr>
            </a:lvl2pPr>
            <a:lvl3pPr lvl="2" rtl="0">
              <a:spcBef>
                <a:spcPts val="0"/>
              </a:spcBef>
              <a:spcAft>
                <a:spcPts val="0"/>
              </a:spcAft>
              <a:buSzPts val="3500"/>
              <a:buFont typeface="Palanquin Dark"/>
              <a:buNone/>
              <a:defRPr>
                <a:latin typeface="Palanquin Dark"/>
                <a:ea typeface="Palanquin Dark"/>
                <a:cs typeface="Palanquin Dark"/>
                <a:sym typeface="Palanquin Dark"/>
              </a:defRPr>
            </a:lvl3pPr>
            <a:lvl4pPr lvl="3" rtl="0">
              <a:spcBef>
                <a:spcPts val="0"/>
              </a:spcBef>
              <a:spcAft>
                <a:spcPts val="0"/>
              </a:spcAft>
              <a:buSzPts val="3500"/>
              <a:buFont typeface="Palanquin Dark"/>
              <a:buNone/>
              <a:defRPr>
                <a:latin typeface="Palanquin Dark"/>
                <a:ea typeface="Palanquin Dark"/>
                <a:cs typeface="Palanquin Dark"/>
                <a:sym typeface="Palanquin Dark"/>
              </a:defRPr>
            </a:lvl4pPr>
            <a:lvl5pPr lvl="4" rtl="0">
              <a:spcBef>
                <a:spcPts val="0"/>
              </a:spcBef>
              <a:spcAft>
                <a:spcPts val="0"/>
              </a:spcAft>
              <a:buSzPts val="3500"/>
              <a:buFont typeface="Palanquin Dark"/>
              <a:buNone/>
              <a:defRPr>
                <a:latin typeface="Palanquin Dark"/>
                <a:ea typeface="Palanquin Dark"/>
                <a:cs typeface="Palanquin Dark"/>
                <a:sym typeface="Palanquin Dark"/>
              </a:defRPr>
            </a:lvl5pPr>
            <a:lvl6pPr lvl="5" rtl="0">
              <a:spcBef>
                <a:spcPts val="0"/>
              </a:spcBef>
              <a:spcAft>
                <a:spcPts val="0"/>
              </a:spcAft>
              <a:buSzPts val="3500"/>
              <a:buFont typeface="Palanquin Dark"/>
              <a:buNone/>
              <a:defRPr>
                <a:latin typeface="Palanquin Dark"/>
                <a:ea typeface="Palanquin Dark"/>
                <a:cs typeface="Palanquin Dark"/>
                <a:sym typeface="Palanquin Dark"/>
              </a:defRPr>
            </a:lvl6pPr>
            <a:lvl7pPr lvl="6" rtl="0">
              <a:spcBef>
                <a:spcPts val="0"/>
              </a:spcBef>
              <a:spcAft>
                <a:spcPts val="0"/>
              </a:spcAft>
              <a:buSzPts val="3500"/>
              <a:buFont typeface="Palanquin Dark"/>
              <a:buNone/>
              <a:defRPr>
                <a:latin typeface="Palanquin Dark"/>
                <a:ea typeface="Palanquin Dark"/>
                <a:cs typeface="Palanquin Dark"/>
                <a:sym typeface="Palanquin Dark"/>
              </a:defRPr>
            </a:lvl7pPr>
            <a:lvl8pPr lvl="7" rtl="0">
              <a:spcBef>
                <a:spcPts val="0"/>
              </a:spcBef>
              <a:spcAft>
                <a:spcPts val="0"/>
              </a:spcAft>
              <a:buSzPts val="3500"/>
              <a:buFont typeface="Palanquin Dark"/>
              <a:buNone/>
              <a:defRPr>
                <a:latin typeface="Palanquin Dark"/>
                <a:ea typeface="Palanquin Dark"/>
                <a:cs typeface="Palanquin Dark"/>
                <a:sym typeface="Palanquin Dark"/>
              </a:defRPr>
            </a:lvl8pPr>
            <a:lvl9pPr lvl="8" rtl="0">
              <a:spcBef>
                <a:spcPts val="0"/>
              </a:spcBef>
              <a:spcAft>
                <a:spcPts val="0"/>
              </a:spcAft>
              <a:buSzPts val="3500"/>
              <a:buFont typeface="Palanquin Dark"/>
              <a:buNone/>
              <a:defRPr>
                <a:latin typeface="Palanquin Dark"/>
                <a:ea typeface="Palanquin Dark"/>
                <a:cs typeface="Palanquin Dark"/>
                <a:sym typeface="Palanquin Dark"/>
              </a:defRPr>
            </a:lvl9pPr>
          </a:lstStyle>
          <a:p>
            <a:endParaRPr/>
          </a:p>
        </p:txBody>
      </p:sp>
      <p:cxnSp>
        <p:nvCxnSpPr>
          <p:cNvPr id="109" name="Google Shape;109;p15"/>
          <p:cNvCxnSpPr/>
          <p:nvPr/>
        </p:nvCxnSpPr>
        <p:spPr>
          <a:xfrm>
            <a:off x="1176700" y="1399800"/>
            <a:ext cx="852000" cy="0"/>
          </a:xfrm>
          <a:prstGeom prst="straightConnector1">
            <a:avLst/>
          </a:prstGeom>
          <a:noFill/>
          <a:ln w="38100" cap="flat" cmpd="sng">
            <a:solidFill>
              <a:schemeClr val="accent1"/>
            </a:solidFill>
            <a:prstDash val="solid"/>
            <a:round/>
            <a:headEnd type="none" w="med" len="med"/>
            <a:tailEnd type="none" w="med" len="med"/>
          </a:ln>
        </p:spPr>
      </p:cxnSp>
      <p:sp>
        <p:nvSpPr>
          <p:cNvPr id="110" name="Google Shape;110;p15"/>
          <p:cNvSpPr/>
          <p:nvPr/>
        </p:nvSpPr>
        <p:spPr>
          <a:xfrm>
            <a:off x="0" y="0"/>
            <a:ext cx="252300" cy="5143500"/>
          </a:xfrm>
          <a:prstGeom prst="rect">
            <a:avLst/>
          </a:prstGeom>
          <a:gradFill>
            <a:gsLst>
              <a:gs pos="0">
                <a:srgbClr val="6178F6"/>
              </a:gs>
              <a:gs pos="100000">
                <a:srgbClr val="737373">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5"/>
          <p:cNvSpPr/>
          <p:nvPr/>
        </p:nvSpPr>
        <p:spPr>
          <a:xfrm>
            <a:off x="5512425" y="668949"/>
            <a:ext cx="1041300" cy="1041000"/>
          </a:xfrm>
          <a:prstGeom prst="decagon">
            <a:avLst>
              <a:gd name="vf" fmla="val 105146"/>
            </a:avLst>
          </a:prstGeom>
          <a:solidFill>
            <a:srgbClr val="95FF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hree columns">
  <p:cSld name="CUSTOM_2_2_1_1">
    <p:spTree>
      <p:nvGrpSpPr>
        <p:cNvPr id="1" name="Shape 190"/>
        <p:cNvGrpSpPr/>
        <p:nvPr/>
      </p:nvGrpSpPr>
      <p:grpSpPr>
        <a:xfrm>
          <a:off x="0" y="0"/>
          <a:ext cx="0" cy="0"/>
          <a:chOff x="0" y="0"/>
          <a:chExt cx="0" cy="0"/>
        </a:xfrm>
      </p:grpSpPr>
      <p:sp>
        <p:nvSpPr>
          <p:cNvPr id="191" name="Google Shape;191;p29"/>
          <p:cNvSpPr txBox="1">
            <a:spLocks noGrp="1"/>
          </p:cNvSpPr>
          <p:nvPr>
            <p:ph type="title" hasCustomPrompt="1"/>
          </p:nvPr>
        </p:nvSpPr>
        <p:spPr>
          <a:xfrm>
            <a:off x="3442950" y="3689500"/>
            <a:ext cx="2258100" cy="7179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5000"/>
              <a:buNone/>
              <a:defRPr sz="5000">
                <a:solidFill>
                  <a:schemeClr val="accent1"/>
                </a:solidFill>
                <a:latin typeface="Poppins"/>
                <a:ea typeface="Poppins"/>
                <a:cs typeface="Poppins"/>
                <a:sym typeface="Poppins"/>
              </a:defRPr>
            </a:lvl1pPr>
            <a:lvl2pPr lvl="1" rtl="0">
              <a:spcBef>
                <a:spcPts val="0"/>
              </a:spcBef>
              <a:spcAft>
                <a:spcPts val="0"/>
              </a:spcAft>
              <a:buSzPts val="5000"/>
              <a:buNone/>
              <a:defRPr sz="5000"/>
            </a:lvl2pPr>
            <a:lvl3pPr lvl="2" rtl="0">
              <a:spcBef>
                <a:spcPts val="0"/>
              </a:spcBef>
              <a:spcAft>
                <a:spcPts val="0"/>
              </a:spcAft>
              <a:buSzPts val="5000"/>
              <a:buNone/>
              <a:defRPr sz="5000"/>
            </a:lvl3pPr>
            <a:lvl4pPr lvl="3" rtl="0">
              <a:spcBef>
                <a:spcPts val="0"/>
              </a:spcBef>
              <a:spcAft>
                <a:spcPts val="0"/>
              </a:spcAft>
              <a:buSzPts val="5000"/>
              <a:buNone/>
              <a:defRPr sz="5000"/>
            </a:lvl4pPr>
            <a:lvl5pPr lvl="4" rtl="0">
              <a:spcBef>
                <a:spcPts val="0"/>
              </a:spcBef>
              <a:spcAft>
                <a:spcPts val="0"/>
              </a:spcAft>
              <a:buSzPts val="5000"/>
              <a:buNone/>
              <a:defRPr sz="5000"/>
            </a:lvl5pPr>
            <a:lvl6pPr lvl="5" rtl="0">
              <a:spcBef>
                <a:spcPts val="0"/>
              </a:spcBef>
              <a:spcAft>
                <a:spcPts val="0"/>
              </a:spcAft>
              <a:buSzPts val="5000"/>
              <a:buNone/>
              <a:defRPr sz="5000"/>
            </a:lvl6pPr>
            <a:lvl7pPr lvl="6" rtl="0">
              <a:spcBef>
                <a:spcPts val="0"/>
              </a:spcBef>
              <a:spcAft>
                <a:spcPts val="0"/>
              </a:spcAft>
              <a:buSzPts val="5000"/>
              <a:buNone/>
              <a:defRPr sz="5000"/>
            </a:lvl7pPr>
            <a:lvl8pPr lvl="7" rtl="0">
              <a:spcBef>
                <a:spcPts val="0"/>
              </a:spcBef>
              <a:spcAft>
                <a:spcPts val="0"/>
              </a:spcAft>
              <a:buSzPts val="5000"/>
              <a:buNone/>
              <a:defRPr sz="5000"/>
            </a:lvl8pPr>
            <a:lvl9pPr lvl="8" rtl="0">
              <a:spcBef>
                <a:spcPts val="0"/>
              </a:spcBef>
              <a:spcAft>
                <a:spcPts val="0"/>
              </a:spcAft>
              <a:buSzPts val="5000"/>
              <a:buNone/>
              <a:defRPr sz="5000"/>
            </a:lvl9pPr>
          </a:lstStyle>
          <a:p>
            <a:r>
              <a:t>xx%</a:t>
            </a:r>
          </a:p>
        </p:txBody>
      </p:sp>
      <p:sp>
        <p:nvSpPr>
          <p:cNvPr id="192" name="Google Shape;192;p29"/>
          <p:cNvSpPr txBox="1">
            <a:spLocks noGrp="1"/>
          </p:cNvSpPr>
          <p:nvPr>
            <p:ph type="title" idx="2" hasCustomPrompt="1"/>
          </p:nvPr>
        </p:nvSpPr>
        <p:spPr>
          <a:xfrm>
            <a:off x="827225" y="3689500"/>
            <a:ext cx="2258100" cy="717900"/>
          </a:xfrm>
          <a:prstGeom prst="rect">
            <a:avLst/>
          </a:prstGeom>
        </p:spPr>
        <p:txBody>
          <a:bodyPr spcFirstLastPara="1" wrap="square" lIns="91425" tIns="91425" rIns="91425" bIns="91425" anchor="ctr" anchorCtr="0">
            <a:noAutofit/>
          </a:bodyPr>
          <a:lstStyle>
            <a:lvl1pPr lvl="0" rtl="0">
              <a:spcBef>
                <a:spcPts val="0"/>
              </a:spcBef>
              <a:spcAft>
                <a:spcPts val="0"/>
              </a:spcAft>
              <a:buSzPts val="5000"/>
              <a:buNone/>
              <a:defRPr sz="5000">
                <a:solidFill>
                  <a:schemeClr val="accent1"/>
                </a:solidFill>
                <a:latin typeface="Poppins"/>
                <a:ea typeface="Poppins"/>
                <a:cs typeface="Poppins"/>
                <a:sym typeface="Poppins"/>
              </a:defRPr>
            </a:lvl1pPr>
            <a:lvl2pPr lvl="1" rtl="0">
              <a:spcBef>
                <a:spcPts val="0"/>
              </a:spcBef>
              <a:spcAft>
                <a:spcPts val="0"/>
              </a:spcAft>
              <a:buSzPts val="5000"/>
              <a:buNone/>
              <a:defRPr sz="5000"/>
            </a:lvl2pPr>
            <a:lvl3pPr lvl="2" rtl="0">
              <a:spcBef>
                <a:spcPts val="0"/>
              </a:spcBef>
              <a:spcAft>
                <a:spcPts val="0"/>
              </a:spcAft>
              <a:buSzPts val="5000"/>
              <a:buNone/>
              <a:defRPr sz="5000"/>
            </a:lvl3pPr>
            <a:lvl4pPr lvl="3" rtl="0">
              <a:spcBef>
                <a:spcPts val="0"/>
              </a:spcBef>
              <a:spcAft>
                <a:spcPts val="0"/>
              </a:spcAft>
              <a:buSzPts val="5000"/>
              <a:buNone/>
              <a:defRPr sz="5000"/>
            </a:lvl4pPr>
            <a:lvl5pPr lvl="4" rtl="0">
              <a:spcBef>
                <a:spcPts val="0"/>
              </a:spcBef>
              <a:spcAft>
                <a:spcPts val="0"/>
              </a:spcAft>
              <a:buSzPts val="5000"/>
              <a:buNone/>
              <a:defRPr sz="5000"/>
            </a:lvl5pPr>
            <a:lvl6pPr lvl="5" rtl="0">
              <a:spcBef>
                <a:spcPts val="0"/>
              </a:spcBef>
              <a:spcAft>
                <a:spcPts val="0"/>
              </a:spcAft>
              <a:buSzPts val="5000"/>
              <a:buNone/>
              <a:defRPr sz="5000"/>
            </a:lvl6pPr>
            <a:lvl7pPr lvl="6" rtl="0">
              <a:spcBef>
                <a:spcPts val="0"/>
              </a:spcBef>
              <a:spcAft>
                <a:spcPts val="0"/>
              </a:spcAft>
              <a:buSzPts val="5000"/>
              <a:buNone/>
              <a:defRPr sz="5000"/>
            </a:lvl7pPr>
            <a:lvl8pPr lvl="7" rtl="0">
              <a:spcBef>
                <a:spcPts val="0"/>
              </a:spcBef>
              <a:spcAft>
                <a:spcPts val="0"/>
              </a:spcAft>
              <a:buSzPts val="5000"/>
              <a:buNone/>
              <a:defRPr sz="5000"/>
            </a:lvl8pPr>
            <a:lvl9pPr lvl="8" rtl="0">
              <a:spcBef>
                <a:spcPts val="0"/>
              </a:spcBef>
              <a:spcAft>
                <a:spcPts val="0"/>
              </a:spcAft>
              <a:buSzPts val="5000"/>
              <a:buNone/>
              <a:defRPr sz="5000"/>
            </a:lvl9pPr>
          </a:lstStyle>
          <a:p>
            <a:r>
              <a:t>xx%</a:t>
            </a:r>
          </a:p>
        </p:txBody>
      </p:sp>
      <p:sp>
        <p:nvSpPr>
          <p:cNvPr id="193" name="Google Shape;193;p29"/>
          <p:cNvSpPr txBox="1">
            <a:spLocks noGrp="1"/>
          </p:cNvSpPr>
          <p:nvPr>
            <p:ph type="subTitle" idx="1"/>
          </p:nvPr>
        </p:nvSpPr>
        <p:spPr>
          <a:xfrm>
            <a:off x="827227" y="2621685"/>
            <a:ext cx="2258100" cy="3714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None/>
              <a:defRPr sz="2400" b="1">
                <a:latin typeface="Abhaya Libre"/>
                <a:ea typeface="Abhaya Libre"/>
                <a:cs typeface="Abhaya Libre"/>
                <a:sym typeface="Abhaya Libre"/>
              </a:defRPr>
            </a:lvl1pPr>
            <a:lvl2pPr lvl="1" rtl="0">
              <a:lnSpc>
                <a:spcPct val="100000"/>
              </a:lnSpc>
              <a:spcBef>
                <a:spcPts val="0"/>
              </a:spcBef>
              <a:spcAft>
                <a:spcPts val="0"/>
              </a:spcAft>
              <a:buNone/>
              <a:defRPr sz="2400" b="1">
                <a:latin typeface="Abhaya Libre"/>
                <a:ea typeface="Abhaya Libre"/>
                <a:cs typeface="Abhaya Libre"/>
                <a:sym typeface="Abhaya Libre"/>
              </a:defRPr>
            </a:lvl2pPr>
            <a:lvl3pPr lvl="2" rtl="0">
              <a:lnSpc>
                <a:spcPct val="100000"/>
              </a:lnSpc>
              <a:spcBef>
                <a:spcPts val="0"/>
              </a:spcBef>
              <a:spcAft>
                <a:spcPts val="0"/>
              </a:spcAft>
              <a:buNone/>
              <a:defRPr sz="2400" b="1">
                <a:latin typeface="Abhaya Libre"/>
                <a:ea typeface="Abhaya Libre"/>
                <a:cs typeface="Abhaya Libre"/>
                <a:sym typeface="Abhaya Libre"/>
              </a:defRPr>
            </a:lvl3pPr>
            <a:lvl4pPr lvl="3" rtl="0">
              <a:lnSpc>
                <a:spcPct val="100000"/>
              </a:lnSpc>
              <a:spcBef>
                <a:spcPts val="0"/>
              </a:spcBef>
              <a:spcAft>
                <a:spcPts val="0"/>
              </a:spcAft>
              <a:buNone/>
              <a:defRPr sz="2400" b="1">
                <a:latin typeface="Abhaya Libre"/>
                <a:ea typeface="Abhaya Libre"/>
                <a:cs typeface="Abhaya Libre"/>
                <a:sym typeface="Abhaya Libre"/>
              </a:defRPr>
            </a:lvl4pPr>
            <a:lvl5pPr lvl="4" rtl="0">
              <a:lnSpc>
                <a:spcPct val="100000"/>
              </a:lnSpc>
              <a:spcBef>
                <a:spcPts val="0"/>
              </a:spcBef>
              <a:spcAft>
                <a:spcPts val="0"/>
              </a:spcAft>
              <a:buNone/>
              <a:defRPr sz="2400" b="1">
                <a:latin typeface="Abhaya Libre"/>
                <a:ea typeface="Abhaya Libre"/>
                <a:cs typeface="Abhaya Libre"/>
                <a:sym typeface="Abhaya Libre"/>
              </a:defRPr>
            </a:lvl5pPr>
            <a:lvl6pPr lvl="5" rtl="0">
              <a:lnSpc>
                <a:spcPct val="100000"/>
              </a:lnSpc>
              <a:spcBef>
                <a:spcPts val="0"/>
              </a:spcBef>
              <a:spcAft>
                <a:spcPts val="0"/>
              </a:spcAft>
              <a:buNone/>
              <a:defRPr sz="2400" b="1">
                <a:latin typeface="Abhaya Libre"/>
                <a:ea typeface="Abhaya Libre"/>
                <a:cs typeface="Abhaya Libre"/>
                <a:sym typeface="Abhaya Libre"/>
              </a:defRPr>
            </a:lvl6pPr>
            <a:lvl7pPr lvl="6" rtl="0">
              <a:lnSpc>
                <a:spcPct val="100000"/>
              </a:lnSpc>
              <a:spcBef>
                <a:spcPts val="0"/>
              </a:spcBef>
              <a:spcAft>
                <a:spcPts val="0"/>
              </a:spcAft>
              <a:buNone/>
              <a:defRPr sz="2400" b="1">
                <a:latin typeface="Abhaya Libre"/>
                <a:ea typeface="Abhaya Libre"/>
                <a:cs typeface="Abhaya Libre"/>
                <a:sym typeface="Abhaya Libre"/>
              </a:defRPr>
            </a:lvl7pPr>
            <a:lvl8pPr lvl="7" rtl="0">
              <a:lnSpc>
                <a:spcPct val="100000"/>
              </a:lnSpc>
              <a:spcBef>
                <a:spcPts val="0"/>
              </a:spcBef>
              <a:spcAft>
                <a:spcPts val="0"/>
              </a:spcAft>
              <a:buNone/>
              <a:defRPr sz="2400" b="1">
                <a:latin typeface="Abhaya Libre"/>
                <a:ea typeface="Abhaya Libre"/>
                <a:cs typeface="Abhaya Libre"/>
                <a:sym typeface="Abhaya Libre"/>
              </a:defRPr>
            </a:lvl8pPr>
            <a:lvl9pPr lvl="8" rtl="0">
              <a:lnSpc>
                <a:spcPct val="100000"/>
              </a:lnSpc>
              <a:spcBef>
                <a:spcPts val="0"/>
              </a:spcBef>
              <a:spcAft>
                <a:spcPts val="0"/>
              </a:spcAft>
              <a:buNone/>
              <a:defRPr sz="2400" b="1">
                <a:latin typeface="Abhaya Libre"/>
                <a:ea typeface="Abhaya Libre"/>
                <a:cs typeface="Abhaya Libre"/>
                <a:sym typeface="Abhaya Libre"/>
              </a:defRPr>
            </a:lvl9pPr>
          </a:lstStyle>
          <a:p>
            <a:endParaRPr/>
          </a:p>
        </p:txBody>
      </p:sp>
      <p:sp>
        <p:nvSpPr>
          <p:cNvPr id="194" name="Google Shape;194;p29"/>
          <p:cNvSpPr txBox="1">
            <a:spLocks noGrp="1"/>
          </p:cNvSpPr>
          <p:nvPr>
            <p:ph type="subTitle" idx="3"/>
          </p:nvPr>
        </p:nvSpPr>
        <p:spPr>
          <a:xfrm>
            <a:off x="827225" y="2993077"/>
            <a:ext cx="2258100" cy="7209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a:endParaRPr/>
          </a:p>
        </p:txBody>
      </p:sp>
      <p:sp>
        <p:nvSpPr>
          <p:cNvPr id="195" name="Google Shape;195;p29"/>
          <p:cNvSpPr txBox="1">
            <a:spLocks noGrp="1"/>
          </p:cNvSpPr>
          <p:nvPr>
            <p:ph type="subTitle" idx="4"/>
          </p:nvPr>
        </p:nvSpPr>
        <p:spPr>
          <a:xfrm>
            <a:off x="3442950" y="2621685"/>
            <a:ext cx="2258100" cy="3714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None/>
              <a:defRPr sz="2400" b="1">
                <a:latin typeface="Abhaya Libre"/>
                <a:ea typeface="Abhaya Libre"/>
                <a:cs typeface="Abhaya Libre"/>
                <a:sym typeface="Abhaya Libre"/>
              </a:defRPr>
            </a:lvl1pPr>
            <a:lvl2pPr lvl="1" rtl="0">
              <a:lnSpc>
                <a:spcPct val="100000"/>
              </a:lnSpc>
              <a:spcBef>
                <a:spcPts val="0"/>
              </a:spcBef>
              <a:spcAft>
                <a:spcPts val="0"/>
              </a:spcAft>
              <a:buNone/>
              <a:defRPr sz="2400" b="1">
                <a:latin typeface="Abhaya Libre"/>
                <a:ea typeface="Abhaya Libre"/>
                <a:cs typeface="Abhaya Libre"/>
                <a:sym typeface="Abhaya Libre"/>
              </a:defRPr>
            </a:lvl2pPr>
            <a:lvl3pPr lvl="2" rtl="0">
              <a:lnSpc>
                <a:spcPct val="100000"/>
              </a:lnSpc>
              <a:spcBef>
                <a:spcPts val="0"/>
              </a:spcBef>
              <a:spcAft>
                <a:spcPts val="0"/>
              </a:spcAft>
              <a:buNone/>
              <a:defRPr sz="2400" b="1">
                <a:latin typeface="Abhaya Libre"/>
                <a:ea typeface="Abhaya Libre"/>
                <a:cs typeface="Abhaya Libre"/>
                <a:sym typeface="Abhaya Libre"/>
              </a:defRPr>
            </a:lvl3pPr>
            <a:lvl4pPr lvl="3" rtl="0">
              <a:lnSpc>
                <a:spcPct val="100000"/>
              </a:lnSpc>
              <a:spcBef>
                <a:spcPts val="0"/>
              </a:spcBef>
              <a:spcAft>
                <a:spcPts val="0"/>
              </a:spcAft>
              <a:buNone/>
              <a:defRPr sz="2400" b="1">
                <a:latin typeface="Abhaya Libre"/>
                <a:ea typeface="Abhaya Libre"/>
                <a:cs typeface="Abhaya Libre"/>
                <a:sym typeface="Abhaya Libre"/>
              </a:defRPr>
            </a:lvl4pPr>
            <a:lvl5pPr lvl="4" rtl="0">
              <a:lnSpc>
                <a:spcPct val="100000"/>
              </a:lnSpc>
              <a:spcBef>
                <a:spcPts val="0"/>
              </a:spcBef>
              <a:spcAft>
                <a:spcPts val="0"/>
              </a:spcAft>
              <a:buNone/>
              <a:defRPr sz="2400" b="1">
                <a:latin typeface="Abhaya Libre"/>
                <a:ea typeface="Abhaya Libre"/>
                <a:cs typeface="Abhaya Libre"/>
                <a:sym typeface="Abhaya Libre"/>
              </a:defRPr>
            </a:lvl5pPr>
            <a:lvl6pPr lvl="5" rtl="0">
              <a:lnSpc>
                <a:spcPct val="100000"/>
              </a:lnSpc>
              <a:spcBef>
                <a:spcPts val="0"/>
              </a:spcBef>
              <a:spcAft>
                <a:spcPts val="0"/>
              </a:spcAft>
              <a:buNone/>
              <a:defRPr sz="2400" b="1">
                <a:latin typeface="Abhaya Libre"/>
                <a:ea typeface="Abhaya Libre"/>
                <a:cs typeface="Abhaya Libre"/>
                <a:sym typeface="Abhaya Libre"/>
              </a:defRPr>
            </a:lvl6pPr>
            <a:lvl7pPr lvl="6" rtl="0">
              <a:lnSpc>
                <a:spcPct val="100000"/>
              </a:lnSpc>
              <a:spcBef>
                <a:spcPts val="0"/>
              </a:spcBef>
              <a:spcAft>
                <a:spcPts val="0"/>
              </a:spcAft>
              <a:buNone/>
              <a:defRPr sz="2400" b="1">
                <a:latin typeface="Abhaya Libre"/>
                <a:ea typeface="Abhaya Libre"/>
                <a:cs typeface="Abhaya Libre"/>
                <a:sym typeface="Abhaya Libre"/>
              </a:defRPr>
            </a:lvl7pPr>
            <a:lvl8pPr lvl="7" rtl="0">
              <a:lnSpc>
                <a:spcPct val="100000"/>
              </a:lnSpc>
              <a:spcBef>
                <a:spcPts val="0"/>
              </a:spcBef>
              <a:spcAft>
                <a:spcPts val="0"/>
              </a:spcAft>
              <a:buNone/>
              <a:defRPr sz="2400" b="1">
                <a:latin typeface="Abhaya Libre"/>
                <a:ea typeface="Abhaya Libre"/>
                <a:cs typeface="Abhaya Libre"/>
                <a:sym typeface="Abhaya Libre"/>
              </a:defRPr>
            </a:lvl8pPr>
            <a:lvl9pPr lvl="8" rtl="0">
              <a:lnSpc>
                <a:spcPct val="100000"/>
              </a:lnSpc>
              <a:spcBef>
                <a:spcPts val="0"/>
              </a:spcBef>
              <a:spcAft>
                <a:spcPts val="0"/>
              </a:spcAft>
              <a:buNone/>
              <a:defRPr sz="2400" b="1">
                <a:latin typeface="Abhaya Libre"/>
                <a:ea typeface="Abhaya Libre"/>
                <a:cs typeface="Abhaya Libre"/>
                <a:sym typeface="Abhaya Libre"/>
              </a:defRPr>
            </a:lvl9pPr>
          </a:lstStyle>
          <a:p>
            <a:endParaRPr/>
          </a:p>
        </p:txBody>
      </p:sp>
      <p:sp>
        <p:nvSpPr>
          <p:cNvPr id="196" name="Google Shape;196;p29"/>
          <p:cNvSpPr txBox="1">
            <a:spLocks noGrp="1"/>
          </p:cNvSpPr>
          <p:nvPr>
            <p:ph type="subTitle" idx="5"/>
          </p:nvPr>
        </p:nvSpPr>
        <p:spPr>
          <a:xfrm>
            <a:off x="3442950" y="2993077"/>
            <a:ext cx="2258100" cy="7209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a:endParaRPr/>
          </a:p>
        </p:txBody>
      </p:sp>
      <p:sp>
        <p:nvSpPr>
          <p:cNvPr id="197" name="Google Shape;197;p29"/>
          <p:cNvSpPr txBox="1">
            <a:spLocks noGrp="1"/>
          </p:cNvSpPr>
          <p:nvPr>
            <p:ph type="subTitle" idx="6"/>
          </p:nvPr>
        </p:nvSpPr>
        <p:spPr>
          <a:xfrm>
            <a:off x="6058673" y="2621685"/>
            <a:ext cx="2258100" cy="3714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None/>
              <a:defRPr sz="2400" b="1">
                <a:latin typeface="Abhaya Libre"/>
                <a:ea typeface="Abhaya Libre"/>
                <a:cs typeface="Abhaya Libre"/>
                <a:sym typeface="Abhaya Libre"/>
              </a:defRPr>
            </a:lvl1pPr>
            <a:lvl2pPr lvl="1" rtl="0">
              <a:lnSpc>
                <a:spcPct val="100000"/>
              </a:lnSpc>
              <a:spcBef>
                <a:spcPts val="0"/>
              </a:spcBef>
              <a:spcAft>
                <a:spcPts val="0"/>
              </a:spcAft>
              <a:buNone/>
              <a:defRPr sz="2400" b="1">
                <a:latin typeface="Abhaya Libre"/>
                <a:ea typeface="Abhaya Libre"/>
                <a:cs typeface="Abhaya Libre"/>
                <a:sym typeface="Abhaya Libre"/>
              </a:defRPr>
            </a:lvl2pPr>
            <a:lvl3pPr lvl="2" rtl="0">
              <a:lnSpc>
                <a:spcPct val="100000"/>
              </a:lnSpc>
              <a:spcBef>
                <a:spcPts val="0"/>
              </a:spcBef>
              <a:spcAft>
                <a:spcPts val="0"/>
              </a:spcAft>
              <a:buNone/>
              <a:defRPr sz="2400" b="1">
                <a:latin typeface="Abhaya Libre"/>
                <a:ea typeface="Abhaya Libre"/>
                <a:cs typeface="Abhaya Libre"/>
                <a:sym typeface="Abhaya Libre"/>
              </a:defRPr>
            </a:lvl3pPr>
            <a:lvl4pPr lvl="3" rtl="0">
              <a:lnSpc>
                <a:spcPct val="100000"/>
              </a:lnSpc>
              <a:spcBef>
                <a:spcPts val="0"/>
              </a:spcBef>
              <a:spcAft>
                <a:spcPts val="0"/>
              </a:spcAft>
              <a:buNone/>
              <a:defRPr sz="2400" b="1">
                <a:latin typeface="Abhaya Libre"/>
                <a:ea typeface="Abhaya Libre"/>
                <a:cs typeface="Abhaya Libre"/>
                <a:sym typeface="Abhaya Libre"/>
              </a:defRPr>
            </a:lvl4pPr>
            <a:lvl5pPr lvl="4" rtl="0">
              <a:lnSpc>
                <a:spcPct val="100000"/>
              </a:lnSpc>
              <a:spcBef>
                <a:spcPts val="0"/>
              </a:spcBef>
              <a:spcAft>
                <a:spcPts val="0"/>
              </a:spcAft>
              <a:buNone/>
              <a:defRPr sz="2400" b="1">
                <a:latin typeface="Abhaya Libre"/>
                <a:ea typeface="Abhaya Libre"/>
                <a:cs typeface="Abhaya Libre"/>
                <a:sym typeface="Abhaya Libre"/>
              </a:defRPr>
            </a:lvl5pPr>
            <a:lvl6pPr lvl="5" rtl="0">
              <a:lnSpc>
                <a:spcPct val="100000"/>
              </a:lnSpc>
              <a:spcBef>
                <a:spcPts val="0"/>
              </a:spcBef>
              <a:spcAft>
                <a:spcPts val="0"/>
              </a:spcAft>
              <a:buNone/>
              <a:defRPr sz="2400" b="1">
                <a:latin typeface="Abhaya Libre"/>
                <a:ea typeface="Abhaya Libre"/>
                <a:cs typeface="Abhaya Libre"/>
                <a:sym typeface="Abhaya Libre"/>
              </a:defRPr>
            </a:lvl6pPr>
            <a:lvl7pPr lvl="6" rtl="0">
              <a:lnSpc>
                <a:spcPct val="100000"/>
              </a:lnSpc>
              <a:spcBef>
                <a:spcPts val="0"/>
              </a:spcBef>
              <a:spcAft>
                <a:spcPts val="0"/>
              </a:spcAft>
              <a:buNone/>
              <a:defRPr sz="2400" b="1">
                <a:latin typeface="Abhaya Libre"/>
                <a:ea typeface="Abhaya Libre"/>
                <a:cs typeface="Abhaya Libre"/>
                <a:sym typeface="Abhaya Libre"/>
              </a:defRPr>
            </a:lvl7pPr>
            <a:lvl8pPr lvl="7" rtl="0">
              <a:lnSpc>
                <a:spcPct val="100000"/>
              </a:lnSpc>
              <a:spcBef>
                <a:spcPts val="0"/>
              </a:spcBef>
              <a:spcAft>
                <a:spcPts val="0"/>
              </a:spcAft>
              <a:buNone/>
              <a:defRPr sz="2400" b="1">
                <a:latin typeface="Abhaya Libre"/>
                <a:ea typeface="Abhaya Libre"/>
                <a:cs typeface="Abhaya Libre"/>
                <a:sym typeface="Abhaya Libre"/>
              </a:defRPr>
            </a:lvl8pPr>
            <a:lvl9pPr lvl="8" rtl="0">
              <a:lnSpc>
                <a:spcPct val="100000"/>
              </a:lnSpc>
              <a:spcBef>
                <a:spcPts val="0"/>
              </a:spcBef>
              <a:spcAft>
                <a:spcPts val="0"/>
              </a:spcAft>
              <a:buNone/>
              <a:defRPr sz="2400" b="1">
                <a:latin typeface="Abhaya Libre"/>
                <a:ea typeface="Abhaya Libre"/>
                <a:cs typeface="Abhaya Libre"/>
                <a:sym typeface="Abhaya Libre"/>
              </a:defRPr>
            </a:lvl9pPr>
          </a:lstStyle>
          <a:p>
            <a:endParaRPr/>
          </a:p>
        </p:txBody>
      </p:sp>
      <p:sp>
        <p:nvSpPr>
          <p:cNvPr id="198" name="Google Shape;198;p29"/>
          <p:cNvSpPr txBox="1">
            <a:spLocks noGrp="1"/>
          </p:cNvSpPr>
          <p:nvPr>
            <p:ph type="subTitle" idx="7"/>
          </p:nvPr>
        </p:nvSpPr>
        <p:spPr>
          <a:xfrm>
            <a:off x="6058674" y="2993077"/>
            <a:ext cx="2258100" cy="7209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a:endParaRPr/>
          </a:p>
        </p:txBody>
      </p:sp>
      <p:sp>
        <p:nvSpPr>
          <p:cNvPr id="199" name="Google Shape;199;p29"/>
          <p:cNvSpPr/>
          <p:nvPr/>
        </p:nvSpPr>
        <p:spPr>
          <a:xfrm>
            <a:off x="8296510" y="4331203"/>
            <a:ext cx="250245" cy="250245"/>
          </a:xfrm>
          <a:custGeom>
            <a:avLst/>
            <a:gdLst/>
            <a:ahLst/>
            <a:cxnLst/>
            <a:rect l="l" t="t" r="r" b="b"/>
            <a:pathLst>
              <a:path w="12076" h="12076" extrusionOk="0">
                <a:moveTo>
                  <a:pt x="6038" y="1"/>
                </a:moveTo>
                <a:lnTo>
                  <a:pt x="5504" y="2336"/>
                </a:lnTo>
                <a:cubicBezTo>
                  <a:pt x="5104" y="3903"/>
                  <a:pt x="3903" y="5104"/>
                  <a:pt x="2335" y="5505"/>
                </a:cubicBezTo>
                <a:lnTo>
                  <a:pt x="0" y="6038"/>
                </a:lnTo>
                <a:lnTo>
                  <a:pt x="2335" y="6605"/>
                </a:lnTo>
                <a:cubicBezTo>
                  <a:pt x="3903" y="6972"/>
                  <a:pt x="5104" y="8207"/>
                  <a:pt x="5504" y="9774"/>
                </a:cubicBezTo>
                <a:lnTo>
                  <a:pt x="6038" y="12076"/>
                </a:lnTo>
                <a:lnTo>
                  <a:pt x="6605" y="9774"/>
                </a:lnTo>
                <a:cubicBezTo>
                  <a:pt x="6972" y="8207"/>
                  <a:pt x="8206" y="6972"/>
                  <a:pt x="9774" y="6605"/>
                </a:cubicBezTo>
                <a:lnTo>
                  <a:pt x="12075" y="6038"/>
                </a:lnTo>
                <a:lnTo>
                  <a:pt x="9774" y="5505"/>
                </a:lnTo>
                <a:cubicBezTo>
                  <a:pt x="8206" y="5104"/>
                  <a:pt x="6972" y="3903"/>
                  <a:pt x="6605" y="2336"/>
                </a:cubicBezTo>
                <a:lnTo>
                  <a:pt x="6038" y="1"/>
                </a:lnTo>
                <a:close/>
              </a:path>
            </a:pathLst>
          </a:custGeom>
          <a:solidFill>
            <a:srgbClr val="F1EF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29"/>
          <p:cNvSpPr txBox="1">
            <a:spLocks noGrp="1"/>
          </p:cNvSpPr>
          <p:nvPr>
            <p:ph type="title" idx="8"/>
          </p:nvPr>
        </p:nvSpPr>
        <p:spPr>
          <a:xfrm>
            <a:off x="1732325" y="539500"/>
            <a:ext cx="6698400" cy="572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1pPr>
            <a:lvl2pPr lvl="1"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2pPr>
            <a:lvl3pPr lvl="2"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3pPr>
            <a:lvl4pPr lvl="3"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4pPr>
            <a:lvl5pPr lvl="4"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5pPr>
            <a:lvl6pPr lvl="5"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6pPr>
            <a:lvl7pPr lvl="6"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7pPr>
            <a:lvl8pPr lvl="7"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8pPr>
            <a:lvl9pPr lvl="8"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9pPr>
          </a:lstStyle>
          <a:p>
            <a:endParaRPr/>
          </a:p>
        </p:txBody>
      </p:sp>
      <p:sp>
        <p:nvSpPr>
          <p:cNvPr id="201" name="Google Shape;201;p29"/>
          <p:cNvSpPr/>
          <p:nvPr/>
        </p:nvSpPr>
        <p:spPr>
          <a:xfrm>
            <a:off x="0" y="0"/>
            <a:ext cx="252300" cy="5143500"/>
          </a:xfrm>
          <a:prstGeom prst="rect">
            <a:avLst/>
          </a:prstGeom>
          <a:gradFill>
            <a:gsLst>
              <a:gs pos="0">
                <a:srgbClr val="6178F6"/>
              </a:gs>
              <a:gs pos="100000">
                <a:srgbClr val="737373">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2" name="Google Shape;202;p29"/>
          <p:cNvCxnSpPr/>
          <p:nvPr/>
        </p:nvCxnSpPr>
        <p:spPr>
          <a:xfrm rot="10800000">
            <a:off x="820750" y="948675"/>
            <a:ext cx="791400" cy="0"/>
          </a:xfrm>
          <a:prstGeom prst="straightConnector1">
            <a:avLst/>
          </a:prstGeom>
          <a:noFill/>
          <a:ln w="38100" cap="flat" cmpd="sng">
            <a:solidFill>
              <a:srgbClr val="6178F6"/>
            </a:solidFill>
            <a:prstDash val="solid"/>
            <a:round/>
            <a:headEnd type="none" w="med" len="med"/>
            <a:tailEnd type="none" w="med" len="med"/>
          </a:ln>
        </p:spPr>
      </p:cxnSp>
      <p:sp>
        <p:nvSpPr>
          <p:cNvPr id="203" name="Google Shape;203;p29"/>
          <p:cNvSpPr txBox="1">
            <a:spLocks noGrp="1"/>
          </p:cNvSpPr>
          <p:nvPr>
            <p:ph type="title" idx="9" hasCustomPrompt="1"/>
          </p:nvPr>
        </p:nvSpPr>
        <p:spPr>
          <a:xfrm>
            <a:off x="6058674" y="3689500"/>
            <a:ext cx="2258100" cy="717900"/>
          </a:xfrm>
          <a:prstGeom prst="rect">
            <a:avLst/>
          </a:prstGeom>
        </p:spPr>
        <p:txBody>
          <a:bodyPr spcFirstLastPara="1" wrap="square" lIns="91425" tIns="91425" rIns="91425" bIns="91425" anchor="ctr" anchorCtr="0">
            <a:noAutofit/>
          </a:bodyPr>
          <a:lstStyle>
            <a:lvl1pPr lvl="0" rtl="0">
              <a:spcBef>
                <a:spcPts val="0"/>
              </a:spcBef>
              <a:spcAft>
                <a:spcPts val="0"/>
              </a:spcAft>
              <a:buSzPts val="5000"/>
              <a:buNone/>
              <a:defRPr sz="5000">
                <a:solidFill>
                  <a:schemeClr val="accent1"/>
                </a:solidFill>
                <a:latin typeface="Poppins"/>
                <a:ea typeface="Poppins"/>
                <a:cs typeface="Poppins"/>
                <a:sym typeface="Poppins"/>
              </a:defRPr>
            </a:lvl1pPr>
            <a:lvl2pPr lvl="1" rtl="0">
              <a:spcBef>
                <a:spcPts val="0"/>
              </a:spcBef>
              <a:spcAft>
                <a:spcPts val="0"/>
              </a:spcAft>
              <a:buSzPts val="5000"/>
              <a:buNone/>
              <a:defRPr sz="5000"/>
            </a:lvl2pPr>
            <a:lvl3pPr lvl="2" rtl="0">
              <a:spcBef>
                <a:spcPts val="0"/>
              </a:spcBef>
              <a:spcAft>
                <a:spcPts val="0"/>
              </a:spcAft>
              <a:buSzPts val="5000"/>
              <a:buNone/>
              <a:defRPr sz="5000"/>
            </a:lvl3pPr>
            <a:lvl4pPr lvl="3" rtl="0">
              <a:spcBef>
                <a:spcPts val="0"/>
              </a:spcBef>
              <a:spcAft>
                <a:spcPts val="0"/>
              </a:spcAft>
              <a:buSzPts val="5000"/>
              <a:buNone/>
              <a:defRPr sz="5000"/>
            </a:lvl4pPr>
            <a:lvl5pPr lvl="4" rtl="0">
              <a:spcBef>
                <a:spcPts val="0"/>
              </a:spcBef>
              <a:spcAft>
                <a:spcPts val="0"/>
              </a:spcAft>
              <a:buSzPts val="5000"/>
              <a:buNone/>
              <a:defRPr sz="5000"/>
            </a:lvl5pPr>
            <a:lvl6pPr lvl="5" rtl="0">
              <a:spcBef>
                <a:spcPts val="0"/>
              </a:spcBef>
              <a:spcAft>
                <a:spcPts val="0"/>
              </a:spcAft>
              <a:buSzPts val="5000"/>
              <a:buNone/>
              <a:defRPr sz="5000"/>
            </a:lvl6pPr>
            <a:lvl7pPr lvl="6" rtl="0">
              <a:spcBef>
                <a:spcPts val="0"/>
              </a:spcBef>
              <a:spcAft>
                <a:spcPts val="0"/>
              </a:spcAft>
              <a:buSzPts val="5000"/>
              <a:buNone/>
              <a:defRPr sz="5000"/>
            </a:lvl7pPr>
            <a:lvl8pPr lvl="7" rtl="0">
              <a:spcBef>
                <a:spcPts val="0"/>
              </a:spcBef>
              <a:spcAft>
                <a:spcPts val="0"/>
              </a:spcAft>
              <a:buSzPts val="5000"/>
              <a:buNone/>
              <a:defRPr sz="5000"/>
            </a:lvl8pPr>
            <a:lvl9pPr lvl="8" rtl="0">
              <a:spcBef>
                <a:spcPts val="0"/>
              </a:spcBef>
              <a:spcAft>
                <a:spcPts val="0"/>
              </a:spcAft>
              <a:buSzPts val="5000"/>
              <a:buNone/>
              <a:defRPr sz="5000"/>
            </a:lvl9pPr>
          </a:lstStyle>
          <a:p>
            <a:r>
              <a:t>xx%</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732325" y="539500"/>
            <a:ext cx="66984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1pPr>
            <a:lvl2pPr lvl="1"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2pPr>
            <a:lvl3pPr lvl="2"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3pPr>
            <a:lvl4pPr lvl="3"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4pPr>
            <a:lvl5pPr lvl="4"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5pPr>
            <a:lvl6pPr lvl="5"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6pPr>
            <a:lvl7pPr lvl="6"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7pPr>
            <a:lvl8pPr lvl="7"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8pPr>
            <a:lvl9pPr lvl="8"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9pPr>
          </a:lstStyle>
          <a:p>
            <a:endParaRPr/>
          </a:p>
        </p:txBody>
      </p:sp>
      <p:sp>
        <p:nvSpPr>
          <p:cNvPr id="7" name="Google Shape;7;p1"/>
          <p:cNvSpPr txBox="1">
            <a:spLocks noGrp="1"/>
          </p:cNvSpPr>
          <p:nvPr>
            <p:ph type="body" idx="1"/>
          </p:nvPr>
        </p:nvSpPr>
        <p:spPr>
          <a:xfrm>
            <a:off x="713225" y="1246950"/>
            <a:ext cx="77175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1"/>
              </a:buClr>
              <a:buSzPts val="1800"/>
              <a:buFont typeface="Poppins"/>
              <a:buChar char="●"/>
              <a:defRPr sz="1800">
                <a:solidFill>
                  <a:schemeClr val="dk1"/>
                </a:solidFill>
                <a:latin typeface="Poppins"/>
                <a:ea typeface="Poppins"/>
                <a:cs typeface="Poppins"/>
                <a:sym typeface="Poppins"/>
              </a:defRPr>
            </a:lvl1pPr>
            <a:lvl2pPr marL="914400" lvl="1" indent="-317500">
              <a:lnSpc>
                <a:spcPct val="100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2pPr>
            <a:lvl3pPr marL="1371600" lvl="2" indent="-317500">
              <a:lnSpc>
                <a:spcPct val="100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3pPr>
            <a:lvl4pPr marL="1828800" lvl="3" indent="-317500">
              <a:lnSpc>
                <a:spcPct val="100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4pPr>
            <a:lvl5pPr marL="2286000" lvl="4" indent="-317500">
              <a:lnSpc>
                <a:spcPct val="100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5pPr>
            <a:lvl6pPr marL="2743200" lvl="5" indent="-317500">
              <a:lnSpc>
                <a:spcPct val="100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6pPr>
            <a:lvl7pPr marL="3200400" lvl="6" indent="-317500">
              <a:lnSpc>
                <a:spcPct val="100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7pPr>
            <a:lvl8pPr marL="3657600" lvl="7" indent="-317500">
              <a:lnSpc>
                <a:spcPct val="100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8pPr>
            <a:lvl9pPr marL="4114800" lvl="8" indent="-317500">
              <a:lnSpc>
                <a:spcPct val="100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5" r:id="rId4"/>
    <p:sldLayoutId id="2147483658" r:id="rId5"/>
    <p:sldLayoutId id="2147483659" r:id="rId6"/>
    <p:sldLayoutId id="2147483660" r:id="rId7"/>
    <p:sldLayoutId id="2147483661" r:id="rId8"/>
    <p:sldLayoutId id="2147483675" r:id="rId9"/>
    <p:sldLayoutId id="2147483678" r:id="rId10"/>
    <p:sldLayoutId id="2147483681" r:id="rId11"/>
    <p:sldLayoutId id="2147483683" r:id="rId12"/>
    <p:sldLayoutId id="2147483684" r:id="rId1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340">
          <p15:clr>
            <a:srgbClr val="EA4335"/>
          </p15:clr>
        </p15:guide>
        <p15:guide id="2" pos="449">
          <p15:clr>
            <a:srgbClr val="EA4335"/>
          </p15:clr>
        </p15:guide>
        <p15:guide id="3" pos="5311">
          <p15:clr>
            <a:srgbClr val="EA4335"/>
          </p15:clr>
        </p15:guide>
        <p15:guide id="4" orient="horz" pos="2903">
          <p15:clr>
            <a:srgbClr val="EA4335"/>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11.xml"/><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3.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4.xml"/><Relationship Id="rId1" Type="http://schemas.openxmlformats.org/officeDocument/2006/relationships/slideLayout" Target="../slideLayouts/slideLayout9.xml"/><Relationship Id="rId4" Type="http://schemas.openxmlformats.org/officeDocument/2006/relationships/image" Target="../media/image22.png"/></Relationships>
</file>

<file path=ppt/slides/_rels/slide25.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jpeg"/><Relationship Id="rId2" Type="http://schemas.openxmlformats.org/officeDocument/2006/relationships/notesSlide" Target="../notesSlides/notesSlide25.xml"/><Relationship Id="rId1" Type="http://schemas.openxmlformats.org/officeDocument/2006/relationships/slideLayout" Target="../slideLayouts/slideLayout9.xml"/><Relationship Id="rId6" Type="http://schemas.openxmlformats.org/officeDocument/2006/relationships/image" Target="../media/image26.jpeg"/><Relationship Id="rId11" Type="http://schemas.openxmlformats.org/officeDocument/2006/relationships/image" Target="../media/image31.jpeg"/><Relationship Id="rId5" Type="http://schemas.openxmlformats.org/officeDocument/2006/relationships/image" Target="../media/image25.png"/><Relationship Id="rId10" Type="http://schemas.openxmlformats.org/officeDocument/2006/relationships/image" Target="../media/image30.jpeg"/><Relationship Id="rId4" Type="http://schemas.openxmlformats.org/officeDocument/2006/relationships/image" Target="../media/image24.jpeg"/><Relationship Id="rId9" Type="http://schemas.openxmlformats.org/officeDocument/2006/relationships/image" Target="../media/image29.png"/></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6.xml"/><Relationship Id="rId1" Type="http://schemas.openxmlformats.org/officeDocument/2006/relationships/slideLayout" Target="../slideLayouts/slideLayout9.xml"/><Relationship Id="rId4" Type="http://schemas.openxmlformats.org/officeDocument/2006/relationships/image" Target="../media/image33.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Google Shape;314;p42"/>
          <p:cNvSpPr txBox="1">
            <a:spLocks noGrp="1"/>
          </p:cNvSpPr>
          <p:nvPr>
            <p:ph type="ctrTitle"/>
          </p:nvPr>
        </p:nvSpPr>
        <p:spPr>
          <a:xfrm>
            <a:off x="575663" y="1407234"/>
            <a:ext cx="7727444" cy="1992181"/>
          </a:xfrm>
          <a:prstGeom prst="rect">
            <a:avLst/>
          </a:prstGeom>
          <a:noFill/>
        </p:spPr>
        <p:txBody>
          <a:bodyPr spcFirstLastPara="1" wrap="square" lIns="91425" tIns="91425" rIns="91425" bIns="91425" anchor="ctr" anchorCtr="0">
            <a:noAutofit/>
          </a:bodyPr>
          <a:lstStyle/>
          <a:p>
            <a:pPr marL="0" lvl="0" indent="0" algn="l" rtl="0">
              <a:spcBef>
                <a:spcPts val="0"/>
              </a:spcBef>
              <a:spcAft>
                <a:spcPts val="0"/>
              </a:spcAft>
              <a:buNone/>
            </a:pPr>
            <a:r>
              <a:rPr lang="en" sz="6100" dirty="0">
                <a:latin typeface="Abhaya Libre"/>
                <a:ea typeface="Abhaya Libre"/>
                <a:cs typeface="Abhaya Libre"/>
                <a:sym typeface="Abhaya Libre"/>
              </a:rPr>
              <a:t>Programmation système Groupe 3</a:t>
            </a:r>
            <a:endParaRPr sz="6100" dirty="0">
              <a:latin typeface="Abhaya Libre"/>
              <a:ea typeface="Abhaya Libre"/>
              <a:cs typeface="Abhaya Libre"/>
              <a:sym typeface="Abhaya Libre"/>
            </a:endParaRPr>
          </a:p>
        </p:txBody>
      </p:sp>
      <p:sp>
        <p:nvSpPr>
          <p:cNvPr id="317" name="Google Shape;317;p42"/>
          <p:cNvSpPr/>
          <p:nvPr/>
        </p:nvSpPr>
        <p:spPr>
          <a:xfrm>
            <a:off x="7434637" y="246730"/>
            <a:ext cx="1041300" cy="1041000"/>
          </a:xfrm>
          <a:prstGeom prst="decagon">
            <a:avLst>
              <a:gd name="vf" fmla="val 105146"/>
            </a:avLst>
          </a:prstGeom>
          <a:solidFill>
            <a:srgbClr val="95FF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19" name="Google Shape;319;p42"/>
          <p:cNvCxnSpPr>
            <a:cxnSpLocks/>
          </p:cNvCxnSpPr>
          <p:nvPr/>
        </p:nvCxnSpPr>
        <p:spPr>
          <a:xfrm rot="10800000">
            <a:off x="3183502" y="3830341"/>
            <a:ext cx="1606200" cy="0"/>
          </a:xfrm>
          <a:prstGeom prst="straightConnector1">
            <a:avLst/>
          </a:prstGeom>
          <a:solidFill>
            <a:schemeClr val="lt2"/>
          </a:solidFill>
          <a:ln w="76200" cap="flat" cmpd="sng">
            <a:solidFill>
              <a:srgbClr val="95FFD4"/>
            </a:solidFill>
            <a:prstDash val="solid"/>
            <a:round/>
            <a:headEnd type="none" w="med" len="med"/>
            <a:tailEnd type="none" w="med" len="med"/>
          </a:ln>
        </p:spPr>
      </p:cxnSp>
      <p:grpSp>
        <p:nvGrpSpPr>
          <p:cNvPr id="320" name="Google Shape;320;p42"/>
          <p:cNvGrpSpPr/>
          <p:nvPr/>
        </p:nvGrpSpPr>
        <p:grpSpPr>
          <a:xfrm>
            <a:off x="7654163" y="442721"/>
            <a:ext cx="648944" cy="649017"/>
            <a:chOff x="7513696" y="775342"/>
            <a:chExt cx="718733" cy="718814"/>
          </a:xfrm>
        </p:grpSpPr>
        <p:sp>
          <p:nvSpPr>
            <p:cNvPr id="321" name="Google Shape;321;p42"/>
            <p:cNvSpPr/>
            <p:nvPr/>
          </p:nvSpPr>
          <p:spPr>
            <a:xfrm rot="-1092566">
              <a:off x="7607939" y="869666"/>
              <a:ext cx="552057" cy="552057"/>
            </a:xfrm>
            <a:custGeom>
              <a:avLst/>
              <a:gdLst/>
              <a:ahLst/>
              <a:cxnLst/>
              <a:rect l="l" t="t" r="r" b="b"/>
              <a:pathLst>
                <a:path w="19493" h="19493" extrusionOk="0">
                  <a:moveTo>
                    <a:pt x="3265" y="0"/>
                  </a:moveTo>
                  <a:cubicBezTo>
                    <a:pt x="3069" y="0"/>
                    <a:pt x="2908" y="161"/>
                    <a:pt x="2908" y="357"/>
                  </a:cubicBezTo>
                  <a:lnTo>
                    <a:pt x="2908" y="848"/>
                  </a:lnTo>
                  <a:lnTo>
                    <a:pt x="2908" y="1508"/>
                  </a:lnTo>
                  <a:lnTo>
                    <a:pt x="2677" y="1508"/>
                  </a:lnTo>
                  <a:cubicBezTo>
                    <a:pt x="2025" y="1508"/>
                    <a:pt x="1508" y="2025"/>
                    <a:pt x="1508" y="2668"/>
                  </a:cubicBezTo>
                  <a:lnTo>
                    <a:pt x="1508" y="2909"/>
                  </a:lnTo>
                  <a:lnTo>
                    <a:pt x="357" y="2909"/>
                  </a:lnTo>
                  <a:cubicBezTo>
                    <a:pt x="161" y="2909"/>
                    <a:pt x="0" y="3069"/>
                    <a:pt x="0" y="3265"/>
                  </a:cubicBezTo>
                  <a:lnTo>
                    <a:pt x="0" y="5380"/>
                  </a:lnTo>
                  <a:cubicBezTo>
                    <a:pt x="0" y="5576"/>
                    <a:pt x="161" y="5737"/>
                    <a:pt x="357" y="5737"/>
                  </a:cubicBezTo>
                  <a:lnTo>
                    <a:pt x="1508" y="5737"/>
                  </a:lnTo>
                  <a:lnTo>
                    <a:pt x="1508" y="8333"/>
                  </a:lnTo>
                  <a:lnTo>
                    <a:pt x="357" y="8333"/>
                  </a:lnTo>
                  <a:cubicBezTo>
                    <a:pt x="161" y="8333"/>
                    <a:pt x="0" y="8493"/>
                    <a:pt x="0" y="8689"/>
                  </a:cubicBezTo>
                  <a:lnTo>
                    <a:pt x="0" y="10804"/>
                  </a:lnTo>
                  <a:cubicBezTo>
                    <a:pt x="0" y="11000"/>
                    <a:pt x="161" y="11160"/>
                    <a:pt x="357" y="11160"/>
                  </a:cubicBezTo>
                  <a:lnTo>
                    <a:pt x="1508" y="11160"/>
                  </a:lnTo>
                  <a:lnTo>
                    <a:pt x="1508" y="13756"/>
                  </a:lnTo>
                  <a:lnTo>
                    <a:pt x="357" y="13756"/>
                  </a:lnTo>
                  <a:cubicBezTo>
                    <a:pt x="161" y="13756"/>
                    <a:pt x="0" y="13917"/>
                    <a:pt x="0" y="14113"/>
                  </a:cubicBezTo>
                  <a:lnTo>
                    <a:pt x="0" y="16219"/>
                  </a:lnTo>
                  <a:cubicBezTo>
                    <a:pt x="0" y="16424"/>
                    <a:pt x="161" y="16576"/>
                    <a:pt x="357" y="16576"/>
                  </a:cubicBezTo>
                  <a:lnTo>
                    <a:pt x="1508" y="16576"/>
                  </a:lnTo>
                  <a:lnTo>
                    <a:pt x="1508" y="16816"/>
                  </a:lnTo>
                  <a:cubicBezTo>
                    <a:pt x="1508" y="17459"/>
                    <a:pt x="2025" y="17985"/>
                    <a:pt x="2677" y="17985"/>
                  </a:cubicBezTo>
                  <a:lnTo>
                    <a:pt x="2908" y="17985"/>
                  </a:lnTo>
                  <a:lnTo>
                    <a:pt x="2908" y="18636"/>
                  </a:lnTo>
                  <a:lnTo>
                    <a:pt x="2908" y="19136"/>
                  </a:lnTo>
                  <a:cubicBezTo>
                    <a:pt x="2908" y="19332"/>
                    <a:pt x="3069" y="19493"/>
                    <a:pt x="3265" y="19493"/>
                  </a:cubicBezTo>
                  <a:lnTo>
                    <a:pt x="5380" y="19493"/>
                  </a:lnTo>
                  <a:cubicBezTo>
                    <a:pt x="5576" y="19493"/>
                    <a:pt x="5736" y="19332"/>
                    <a:pt x="5736" y="19136"/>
                  </a:cubicBezTo>
                  <a:lnTo>
                    <a:pt x="5736" y="18636"/>
                  </a:lnTo>
                  <a:lnTo>
                    <a:pt x="5736" y="17985"/>
                  </a:lnTo>
                  <a:lnTo>
                    <a:pt x="8332" y="17985"/>
                  </a:lnTo>
                  <a:lnTo>
                    <a:pt x="8332" y="18636"/>
                  </a:lnTo>
                  <a:lnTo>
                    <a:pt x="8332" y="19136"/>
                  </a:lnTo>
                  <a:cubicBezTo>
                    <a:pt x="8332" y="19332"/>
                    <a:pt x="8493" y="19493"/>
                    <a:pt x="8689" y="19493"/>
                  </a:cubicBezTo>
                  <a:lnTo>
                    <a:pt x="10804" y="19493"/>
                  </a:lnTo>
                  <a:cubicBezTo>
                    <a:pt x="11000" y="19493"/>
                    <a:pt x="11160" y="19332"/>
                    <a:pt x="11160" y="19136"/>
                  </a:cubicBezTo>
                  <a:lnTo>
                    <a:pt x="11160" y="18636"/>
                  </a:lnTo>
                  <a:lnTo>
                    <a:pt x="11160" y="17985"/>
                  </a:lnTo>
                  <a:lnTo>
                    <a:pt x="13756" y="17985"/>
                  </a:lnTo>
                  <a:lnTo>
                    <a:pt x="13756" y="18636"/>
                  </a:lnTo>
                  <a:lnTo>
                    <a:pt x="13756" y="19136"/>
                  </a:lnTo>
                  <a:cubicBezTo>
                    <a:pt x="13756" y="19332"/>
                    <a:pt x="13917" y="19493"/>
                    <a:pt x="14113" y="19493"/>
                  </a:cubicBezTo>
                  <a:lnTo>
                    <a:pt x="16228" y="19493"/>
                  </a:lnTo>
                  <a:cubicBezTo>
                    <a:pt x="16424" y="19493"/>
                    <a:pt x="16584" y="19332"/>
                    <a:pt x="16584" y="19136"/>
                  </a:cubicBezTo>
                  <a:lnTo>
                    <a:pt x="16584" y="18636"/>
                  </a:lnTo>
                  <a:lnTo>
                    <a:pt x="16584" y="17985"/>
                  </a:lnTo>
                  <a:lnTo>
                    <a:pt x="16816" y="17985"/>
                  </a:lnTo>
                  <a:cubicBezTo>
                    <a:pt x="17459" y="17985"/>
                    <a:pt x="17985" y="17459"/>
                    <a:pt x="17985" y="16816"/>
                  </a:cubicBezTo>
                  <a:lnTo>
                    <a:pt x="17985" y="16576"/>
                  </a:lnTo>
                  <a:lnTo>
                    <a:pt x="19136" y="16576"/>
                  </a:lnTo>
                  <a:cubicBezTo>
                    <a:pt x="19332" y="16576"/>
                    <a:pt x="19493" y="16424"/>
                    <a:pt x="19493" y="16219"/>
                  </a:cubicBezTo>
                  <a:lnTo>
                    <a:pt x="19493" y="14113"/>
                  </a:lnTo>
                  <a:cubicBezTo>
                    <a:pt x="19493" y="13917"/>
                    <a:pt x="19332" y="13756"/>
                    <a:pt x="19136" y="13756"/>
                  </a:cubicBezTo>
                  <a:lnTo>
                    <a:pt x="17985" y="13756"/>
                  </a:lnTo>
                  <a:lnTo>
                    <a:pt x="17985" y="11160"/>
                  </a:lnTo>
                  <a:lnTo>
                    <a:pt x="19136" y="11160"/>
                  </a:lnTo>
                  <a:cubicBezTo>
                    <a:pt x="19332" y="11160"/>
                    <a:pt x="19493" y="11000"/>
                    <a:pt x="19493" y="10804"/>
                  </a:cubicBezTo>
                  <a:lnTo>
                    <a:pt x="19493" y="8689"/>
                  </a:lnTo>
                  <a:cubicBezTo>
                    <a:pt x="19493" y="8493"/>
                    <a:pt x="19332" y="8333"/>
                    <a:pt x="19136" y="8333"/>
                  </a:cubicBezTo>
                  <a:lnTo>
                    <a:pt x="17985" y="8333"/>
                  </a:lnTo>
                  <a:lnTo>
                    <a:pt x="17985" y="5737"/>
                  </a:lnTo>
                  <a:lnTo>
                    <a:pt x="19136" y="5737"/>
                  </a:lnTo>
                  <a:cubicBezTo>
                    <a:pt x="19332" y="5737"/>
                    <a:pt x="19493" y="5576"/>
                    <a:pt x="19493" y="5380"/>
                  </a:cubicBezTo>
                  <a:lnTo>
                    <a:pt x="19493" y="3265"/>
                  </a:lnTo>
                  <a:cubicBezTo>
                    <a:pt x="19493" y="3069"/>
                    <a:pt x="19332" y="2909"/>
                    <a:pt x="19136" y="2909"/>
                  </a:cubicBezTo>
                  <a:lnTo>
                    <a:pt x="17985" y="2909"/>
                  </a:lnTo>
                  <a:lnTo>
                    <a:pt x="17985" y="2668"/>
                  </a:lnTo>
                  <a:cubicBezTo>
                    <a:pt x="17985" y="2025"/>
                    <a:pt x="17459" y="1508"/>
                    <a:pt x="16816" y="1508"/>
                  </a:cubicBezTo>
                  <a:lnTo>
                    <a:pt x="16584" y="1508"/>
                  </a:lnTo>
                  <a:lnTo>
                    <a:pt x="16584" y="848"/>
                  </a:lnTo>
                  <a:lnTo>
                    <a:pt x="16584" y="357"/>
                  </a:lnTo>
                  <a:cubicBezTo>
                    <a:pt x="16584" y="161"/>
                    <a:pt x="16424" y="0"/>
                    <a:pt x="16228" y="0"/>
                  </a:cubicBezTo>
                  <a:lnTo>
                    <a:pt x="14113" y="0"/>
                  </a:lnTo>
                  <a:cubicBezTo>
                    <a:pt x="13917" y="0"/>
                    <a:pt x="13756" y="161"/>
                    <a:pt x="13756" y="357"/>
                  </a:cubicBezTo>
                  <a:lnTo>
                    <a:pt x="13756" y="848"/>
                  </a:lnTo>
                  <a:lnTo>
                    <a:pt x="13756" y="1508"/>
                  </a:lnTo>
                  <a:lnTo>
                    <a:pt x="11160" y="1508"/>
                  </a:lnTo>
                  <a:lnTo>
                    <a:pt x="11160" y="848"/>
                  </a:lnTo>
                  <a:lnTo>
                    <a:pt x="11160" y="357"/>
                  </a:lnTo>
                  <a:cubicBezTo>
                    <a:pt x="11160" y="161"/>
                    <a:pt x="11000" y="0"/>
                    <a:pt x="10804" y="0"/>
                  </a:cubicBezTo>
                  <a:lnTo>
                    <a:pt x="8689" y="0"/>
                  </a:lnTo>
                  <a:cubicBezTo>
                    <a:pt x="8493" y="0"/>
                    <a:pt x="8332" y="161"/>
                    <a:pt x="8332" y="357"/>
                  </a:cubicBezTo>
                  <a:lnTo>
                    <a:pt x="8332" y="848"/>
                  </a:lnTo>
                  <a:lnTo>
                    <a:pt x="8332" y="1508"/>
                  </a:lnTo>
                  <a:lnTo>
                    <a:pt x="5736" y="1508"/>
                  </a:lnTo>
                  <a:lnTo>
                    <a:pt x="5736" y="848"/>
                  </a:lnTo>
                  <a:lnTo>
                    <a:pt x="5736" y="357"/>
                  </a:lnTo>
                  <a:cubicBezTo>
                    <a:pt x="5736" y="161"/>
                    <a:pt x="5576" y="0"/>
                    <a:pt x="53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2" name="Google Shape;322;p42"/>
            <p:cNvGrpSpPr/>
            <p:nvPr/>
          </p:nvGrpSpPr>
          <p:grpSpPr>
            <a:xfrm rot="-1092566">
              <a:off x="7584512" y="846112"/>
              <a:ext cx="539426" cy="539681"/>
              <a:chOff x="4178325" y="2207475"/>
              <a:chExt cx="476175" cy="476400"/>
            </a:xfrm>
          </p:grpSpPr>
          <p:sp>
            <p:nvSpPr>
              <p:cNvPr id="323" name="Google Shape;323;p42"/>
              <p:cNvSpPr/>
              <p:nvPr/>
            </p:nvSpPr>
            <p:spPr>
              <a:xfrm>
                <a:off x="4178325" y="2207475"/>
                <a:ext cx="476175" cy="476400"/>
              </a:xfrm>
              <a:custGeom>
                <a:avLst/>
                <a:gdLst/>
                <a:ahLst/>
                <a:cxnLst/>
                <a:rect l="l" t="t" r="r" b="b"/>
                <a:pathLst>
                  <a:path w="19047" h="19056" extrusionOk="0">
                    <a:moveTo>
                      <a:pt x="5380" y="562"/>
                    </a:moveTo>
                    <a:cubicBezTo>
                      <a:pt x="5406" y="562"/>
                      <a:pt x="5433" y="589"/>
                      <a:pt x="5433" y="625"/>
                    </a:cubicBezTo>
                    <a:lnTo>
                      <a:pt x="5433" y="1437"/>
                    </a:lnTo>
                    <a:lnTo>
                      <a:pt x="3319" y="1437"/>
                    </a:lnTo>
                    <a:lnTo>
                      <a:pt x="3319" y="625"/>
                    </a:lnTo>
                    <a:cubicBezTo>
                      <a:pt x="3319" y="589"/>
                      <a:pt x="3346" y="562"/>
                      <a:pt x="3372" y="562"/>
                    </a:cubicBezTo>
                    <a:close/>
                    <a:moveTo>
                      <a:pt x="10518" y="562"/>
                    </a:moveTo>
                    <a:cubicBezTo>
                      <a:pt x="10554" y="562"/>
                      <a:pt x="10580" y="589"/>
                      <a:pt x="10580" y="625"/>
                    </a:cubicBezTo>
                    <a:lnTo>
                      <a:pt x="10580" y="1437"/>
                    </a:lnTo>
                    <a:lnTo>
                      <a:pt x="8457" y="1437"/>
                    </a:lnTo>
                    <a:lnTo>
                      <a:pt x="8457" y="625"/>
                    </a:lnTo>
                    <a:cubicBezTo>
                      <a:pt x="8457" y="589"/>
                      <a:pt x="8484" y="562"/>
                      <a:pt x="8520" y="562"/>
                    </a:cubicBezTo>
                    <a:close/>
                    <a:moveTo>
                      <a:pt x="15665" y="562"/>
                    </a:moveTo>
                    <a:cubicBezTo>
                      <a:pt x="15701" y="562"/>
                      <a:pt x="15728" y="589"/>
                      <a:pt x="15728" y="625"/>
                    </a:cubicBezTo>
                    <a:lnTo>
                      <a:pt x="15728" y="1437"/>
                    </a:lnTo>
                    <a:lnTo>
                      <a:pt x="13605" y="1437"/>
                    </a:lnTo>
                    <a:lnTo>
                      <a:pt x="13605" y="625"/>
                    </a:lnTo>
                    <a:cubicBezTo>
                      <a:pt x="13605" y="589"/>
                      <a:pt x="13631" y="562"/>
                      <a:pt x="13667" y="562"/>
                    </a:cubicBezTo>
                    <a:close/>
                    <a:moveTo>
                      <a:pt x="1427" y="3319"/>
                    </a:moveTo>
                    <a:lnTo>
                      <a:pt x="1427" y="5442"/>
                    </a:lnTo>
                    <a:lnTo>
                      <a:pt x="616" y="5442"/>
                    </a:lnTo>
                    <a:cubicBezTo>
                      <a:pt x="580" y="5442"/>
                      <a:pt x="553" y="5415"/>
                      <a:pt x="553" y="5389"/>
                    </a:cubicBezTo>
                    <a:lnTo>
                      <a:pt x="553" y="3381"/>
                    </a:lnTo>
                    <a:cubicBezTo>
                      <a:pt x="553" y="3346"/>
                      <a:pt x="580" y="3319"/>
                      <a:pt x="616" y="3319"/>
                    </a:cubicBezTo>
                    <a:close/>
                    <a:moveTo>
                      <a:pt x="18431" y="3319"/>
                    </a:moveTo>
                    <a:cubicBezTo>
                      <a:pt x="18458" y="3319"/>
                      <a:pt x="18485" y="3346"/>
                      <a:pt x="18485" y="3381"/>
                    </a:cubicBezTo>
                    <a:lnTo>
                      <a:pt x="18485" y="5389"/>
                    </a:lnTo>
                    <a:cubicBezTo>
                      <a:pt x="18485" y="5415"/>
                      <a:pt x="18458" y="5442"/>
                      <a:pt x="18431" y="5442"/>
                    </a:cubicBezTo>
                    <a:lnTo>
                      <a:pt x="17619" y="5442"/>
                    </a:lnTo>
                    <a:lnTo>
                      <a:pt x="17619" y="3319"/>
                    </a:lnTo>
                    <a:close/>
                    <a:moveTo>
                      <a:pt x="1427" y="8466"/>
                    </a:moveTo>
                    <a:lnTo>
                      <a:pt x="1427" y="10589"/>
                    </a:lnTo>
                    <a:lnTo>
                      <a:pt x="616" y="10589"/>
                    </a:lnTo>
                    <a:cubicBezTo>
                      <a:pt x="580" y="10589"/>
                      <a:pt x="553" y="10563"/>
                      <a:pt x="553" y="10527"/>
                    </a:cubicBezTo>
                    <a:lnTo>
                      <a:pt x="553" y="8529"/>
                    </a:lnTo>
                    <a:cubicBezTo>
                      <a:pt x="553" y="8493"/>
                      <a:pt x="580" y="8466"/>
                      <a:pt x="616" y="8466"/>
                    </a:cubicBezTo>
                    <a:close/>
                    <a:moveTo>
                      <a:pt x="18431" y="8466"/>
                    </a:moveTo>
                    <a:cubicBezTo>
                      <a:pt x="18458" y="8466"/>
                      <a:pt x="18485" y="8493"/>
                      <a:pt x="18485" y="8529"/>
                    </a:cubicBezTo>
                    <a:lnTo>
                      <a:pt x="18485" y="10527"/>
                    </a:lnTo>
                    <a:cubicBezTo>
                      <a:pt x="18485" y="10563"/>
                      <a:pt x="18458" y="10589"/>
                      <a:pt x="18431" y="10589"/>
                    </a:cubicBezTo>
                    <a:lnTo>
                      <a:pt x="17619" y="10589"/>
                    </a:lnTo>
                    <a:lnTo>
                      <a:pt x="17619" y="8466"/>
                    </a:lnTo>
                    <a:close/>
                    <a:moveTo>
                      <a:pt x="1427" y="13614"/>
                    </a:moveTo>
                    <a:lnTo>
                      <a:pt x="1427" y="15737"/>
                    </a:lnTo>
                    <a:lnTo>
                      <a:pt x="616" y="15737"/>
                    </a:lnTo>
                    <a:cubicBezTo>
                      <a:pt x="580" y="15737"/>
                      <a:pt x="553" y="15710"/>
                      <a:pt x="553" y="15674"/>
                    </a:cubicBezTo>
                    <a:lnTo>
                      <a:pt x="553" y="13676"/>
                    </a:lnTo>
                    <a:cubicBezTo>
                      <a:pt x="553" y="13640"/>
                      <a:pt x="580" y="13614"/>
                      <a:pt x="616" y="13614"/>
                    </a:cubicBezTo>
                    <a:close/>
                    <a:moveTo>
                      <a:pt x="18431" y="13614"/>
                    </a:moveTo>
                    <a:cubicBezTo>
                      <a:pt x="18458" y="13614"/>
                      <a:pt x="18485" y="13640"/>
                      <a:pt x="18485" y="13676"/>
                    </a:cubicBezTo>
                    <a:lnTo>
                      <a:pt x="18485" y="15674"/>
                    </a:lnTo>
                    <a:cubicBezTo>
                      <a:pt x="18485" y="15710"/>
                      <a:pt x="18458" y="15737"/>
                      <a:pt x="18431" y="15737"/>
                    </a:cubicBezTo>
                    <a:lnTo>
                      <a:pt x="17619" y="15737"/>
                    </a:lnTo>
                    <a:lnTo>
                      <a:pt x="17619" y="13614"/>
                    </a:lnTo>
                    <a:close/>
                    <a:moveTo>
                      <a:pt x="16227" y="1990"/>
                    </a:moveTo>
                    <a:cubicBezTo>
                      <a:pt x="16682" y="1990"/>
                      <a:pt x="17057" y="2364"/>
                      <a:pt x="17057" y="2819"/>
                    </a:cubicBezTo>
                    <a:lnTo>
                      <a:pt x="17057" y="16236"/>
                    </a:lnTo>
                    <a:cubicBezTo>
                      <a:pt x="17057" y="16691"/>
                      <a:pt x="16682" y="17066"/>
                      <a:pt x="16227" y="17066"/>
                    </a:cubicBezTo>
                    <a:lnTo>
                      <a:pt x="2810" y="17066"/>
                    </a:lnTo>
                    <a:cubicBezTo>
                      <a:pt x="2355" y="17066"/>
                      <a:pt x="1990" y="16691"/>
                      <a:pt x="1990" y="16236"/>
                    </a:cubicBezTo>
                    <a:lnTo>
                      <a:pt x="1990" y="2819"/>
                    </a:lnTo>
                    <a:cubicBezTo>
                      <a:pt x="1990" y="2364"/>
                      <a:pt x="2355" y="1990"/>
                      <a:pt x="2810" y="1990"/>
                    </a:cubicBezTo>
                    <a:close/>
                    <a:moveTo>
                      <a:pt x="10580" y="17619"/>
                    </a:moveTo>
                    <a:lnTo>
                      <a:pt x="10580" y="18431"/>
                    </a:lnTo>
                    <a:cubicBezTo>
                      <a:pt x="10580" y="18467"/>
                      <a:pt x="10554" y="18493"/>
                      <a:pt x="10518" y="18493"/>
                    </a:cubicBezTo>
                    <a:lnTo>
                      <a:pt x="8520" y="18493"/>
                    </a:lnTo>
                    <a:cubicBezTo>
                      <a:pt x="8484" y="18493"/>
                      <a:pt x="8457" y="18467"/>
                      <a:pt x="8457" y="18431"/>
                    </a:cubicBezTo>
                    <a:lnTo>
                      <a:pt x="8457" y="17619"/>
                    </a:lnTo>
                    <a:close/>
                    <a:moveTo>
                      <a:pt x="15728" y="17619"/>
                    </a:moveTo>
                    <a:lnTo>
                      <a:pt x="15728" y="18431"/>
                    </a:lnTo>
                    <a:cubicBezTo>
                      <a:pt x="15728" y="18467"/>
                      <a:pt x="15701" y="18493"/>
                      <a:pt x="15665" y="18493"/>
                    </a:cubicBezTo>
                    <a:lnTo>
                      <a:pt x="13667" y="18493"/>
                    </a:lnTo>
                    <a:cubicBezTo>
                      <a:pt x="13631" y="18493"/>
                      <a:pt x="13605" y="18467"/>
                      <a:pt x="13605" y="18431"/>
                    </a:cubicBezTo>
                    <a:lnTo>
                      <a:pt x="13605" y="17619"/>
                    </a:lnTo>
                    <a:close/>
                    <a:moveTo>
                      <a:pt x="3372" y="0"/>
                    </a:moveTo>
                    <a:cubicBezTo>
                      <a:pt x="3033" y="0"/>
                      <a:pt x="2757" y="277"/>
                      <a:pt x="2757" y="625"/>
                    </a:cubicBezTo>
                    <a:lnTo>
                      <a:pt x="2757" y="1437"/>
                    </a:lnTo>
                    <a:cubicBezTo>
                      <a:pt x="2034" y="1463"/>
                      <a:pt x="1454" y="2043"/>
                      <a:pt x="1427" y="2766"/>
                    </a:cubicBezTo>
                    <a:lnTo>
                      <a:pt x="616" y="2766"/>
                    </a:lnTo>
                    <a:cubicBezTo>
                      <a:pt x="277" y="2766"/>
                      <a:pt x="0" y="3042"/>
                      <a:pt x="0" y="3381"/>
                    </a:cubicBezTo>
                    <a:lnTo>
                      <a:pt x="0" y="5389"/>
                    </a:lnTo>
                    <a:cubicBezTo>
                      <a:pt x="0" y="5728"/>
                      <a:pt x="277" y="6004"/>
                      <a:pt x="616" y="6004"/>
                    </a:cubicBezTo>
                    <a:lnTo>
                      <a:pt x="1427" y="6004"/>
                    </a:lnTo>
                    <a:lnTo>
                      <a:pt x="1427" y="7913"/>
                    </a:lnTo>
                    <a:lnTo>
                      <a:pt x="616" y="7913"/>
                    </a:lnTo>
                    <a:cubicBezTo>
                      <a:pt x="277" y="7913"/>
                      <a:pt x="0" y="8190"/>
                      <a:pt x="0" y="8529"/>
                    </a:cubicBezTo>
                    <a:lnTo>
                      <a:pt x="0" y="10527"/>
                    </a:lnTo>
                    <a:cubicBezTo>
                      <a:pt x="0" y="10866"/>
                      <a:pt x="277" y="11143"/>
                      <a:pt x="616" y="11143"/>
                    </a:cubicBezTo>
                    <a:lnTo>
                      <a:pt x="1427" y="11143"/>
                    </a:lnTo>
                    <a:lnTo>
                      <a:pt x="1427" y="13052"/>
                    </a:lnTo>
                    <a:lnTo>
                      <a:pt x="616" y="13052"/>
                    </a:lnTo>
                    <a:cubicBezTo>
                      <a:pt x="277" y="13052"/>
                      <a:pt x="0" y="13328"/>
                      <a:pt x="0" y="13676"/>
                    </a:cubicBezTo>
                    <a:lnTo>
                      <a:pt x="0" y="15674"/>
                    </a:lnTo>
                    <a:cubicBezTo>
                      <a:pt x="0" y="16013"/>
                      <a:pt x="277" y="16290"/>
                      <a:pt x="616" y="16290"/>
                    </a:cubicBezTo>
                    <a:lnTo>
                      <a:pt x="1427" y="16290"/>
                    </a:lnTo>
                    <a:cubicBezTo>
                      <a:pt x="1454" y="17013"/>
                      <a:pt x="2034" y="17592"/>
                      <a:pt x="2757" y="17619"/>
                    </a:cubicBezTo>
                    <a:lnTo>
                      <a:pt x="2757" y="18431"/>
                    </a:lnTo>
                    <a:cubicBezTo>
                      <a:pt x="2757" y="18779"/>
                      <a:pt x="3033" y="19056"/>
                      <a:pt x="3372" y="19056"/>
                    </a:cubicBezTo>
                    <a:lnTo>
                      <a:pt x="3604" y="19056"/>
                    </a:lnTo>
                    <a:cubicBezTo>
                      <a:pt x="3765" y="19056"/>
                      <a:pt x="3890" y="18931"/>
                      <a:pt x="3890" y="18770"/>
                    </a:cubicBezTo>
                    <a:cubicBezTo>
                      <a:pt x="3890" y="18618"/>
                      <a:pt x="3765" y="18493"/>
                      <a:pt x="3604" y="18493"/>
                    </a:cubicBezTo>
                    <a:lnTo>
                      <a:pt x="3372" y="18493"/>
                    </a:lnTo>
                    <a:cubicBezTo>
                      <a:pt x="3346" y="18493"/>
                      <a:pt x="3319" y="18467"/>
                      <a:pt x="3319" y="18431"/>
                    </a:cubicBezTo>
                    <a:lnTo>
                      <a:pt x="3319" y="17619"/>
                    </a:lnTo>
                    <a:lnTo>
                      <a:pt x="5433" y="17619"/>
                    </a:lnTo>
                    <a:lnTo>
                      <a:pt x="5433" y="18431"/>
                    </a:lnTo>
                    <a:cubicBezTo>
                      <a:pt x="5433" y="18467"/>
                      <a:pt x="5406" y="18493"/>
                      <a:pt x="5380" y="18493"/>
                    </a:cubicBezTo>
                    <a:lnTo>
                      <a:pt x="4746" y="18493"/>
                    </a:lnTo>
                    <a:cubicBezTo>
                      <a:pt x="4594" y="18493"/>
                      <a:pt x="4470" y="18618"/>
                      <a:pt x="4470" y="18770"/>
                    </a:cubicBezTo>
                    <a:cubicBezTo>
                      <a:pt x="4470" y="18931"/>
                      <a:pt x="4594" y="19056"/>
                      <a:pt x="4746" y="19056"/>
                    </a:cubicBezTo>
                    <a:lnTo>
                      <a:pt x="5380" y="19056"/>
                    </a:lnTo>
                    <a:cubicBezTo>
                      <a:pt x="5719" y="19056"/>
                      <a:pt x="5995" y="18779"/>
                      <a:pt x="5995" y="18431"/>
                    </a:cubicBezTo>
                    <a:lnTo>
                      <a:pt x="5995" y="17619"/>
                    </a:lnTo>
                    <a:lnTo>
                      <a:pt x="7904" y="17619"/>
                    </a:lnTo>
                    <a:lnTo>
                      <a:pt x="7904" y="18431"/>
                    </a:lnTo>
                    <a:cubicBezTo>
                      <a:pt x="7904" y="18779"/>
                      <a:pt x="8181" y="19056"/>
                      <a:pt x="8520" y="19056"/>
                    </a:cubicBezTo>
                    <a:lnTo>
                      <a:pt x="10518" y="19056"/>
                    </a:lnTo>
                    <a:cubicBezTo>
                      <a:pt x="10866" y="19056"/>
                      <a:pt x="11142" y="18779"/>
                      <a:pt x="11142" y="18431"/>
                    </a:cubicBezTo>
                    <a:lnTo>
                      <a:pt x="11142" y="17619"/>
                    </a:lnTo>
                    <a:lnTo>
                      <a:pt x="13052" y="17619"/>
                    </a:lnTo>
                    <a:lnTo>
                      <a:pt x="13052" y="18431"/>
                    </a:lnTo>
                    <a:cubicBezTo>
                      <a:pt x="13052" y="18779"/>
                      <a:pt x="13328" y="19056"/>
                      <a:pt x="13667" y="19056"/>
                    </a:cubicBezTo>
                    <a:lnTo>
                      <a:pt x="15665" y="19056"/>
                    </a:lnTo>
                    <a:cubicBezTo>
                      <a:pt x="16004" y="19056"/>
                      <a:pt x="16281" y="18779"/>
                      <a:pt x="16281" y="18431"/>
                    </a:cubicBezTo>
                    <a:lnTo>
                      <a:pt x="16281" y="17619"/>
                    </a:lnTo>
                    <a:cubicBezTo>
                      <a:pt x="17004" y="17592"/>
                      <a:pt x="17583" y="17013"/>
                      <a:pt x="17610" y="16290"/>
                    </a:cubicBezTo>
                    <a:lnTo>
                      <a:pt x="18431" y="16290"/>
                    </a:lnTo>
                    <a:cubicBezTo>
                      <a:pt x="18770" y="16290"/>
                      <a:pt x="19047" y="16013"/>
                      <a:pt x="19047" y="15674"/>
                    </a:cubicBezTo>
                    <a:lnTo>
                      <a:pt x="19047" y="13676"/>
                    </a:lnTo>
                    <a:cubicBezTo>
                      <a:pt x="19047" y="13328"/>
                      <a:pt x="18770" y="13052"/>
                      <a:pt x="18431" y="13052"/>
                    </a:cubicBezTo>
                    <a:lnTo>
                      <a:pt x="17619" y="13052"/>
                    </a:lnTo>
                    <a:lnTo>
                      <a:pt x="17619" y="11143"/>
                    </a:lnTo>
                    <a:lnTo>
                      <a:pt x="18431" y="11143"/>
                    </a:lnTo>
                    <a:cubicBezTo>
                      <a:pt x="18770" y="11143"/>
                      <a:pt x="19047" y="10866"/>
                      <a:pt x="19047" y="10527"/>
                    </a:cubicBezTo>
                    <a:lnTo>
                      <a:pt x="19047" y="8529"/>
                    </a:lnTo>
                    <a:cubicBezTo>
                      <a:pt x="19047" y="8190"/>
                      <a:pt x="18770" y="7913"/>
                      <a:pt x="18431" y="7913"/>
                    </a:cubicBezTo>
                    <a:lnTo>
                      <a:pt x="17619" y="7913"/>
                    </a:lnTo>
                    <a:lnTo>
                      <a:pt x="17619" y="6004"/>
                    </a:lnTo>
                    <a:lnTo>
                      <a:pt x="18431" y="6004"/>
                    </a:lnTo>
                    <a:cubicBezTo>
                      <a:pt x="18770" y="6004"/>
                      <a:pt x="19047" y="5728"/>
                      <a:pt x="19047" y="5389"/>
                    </a:cubicBezTo>
                    <a:lnTo>
                      <a:pt x="19047" y="3381"/>
                    </a:lnTo>
                    <a:cubicBezTo>
                      <a:pt x="19047" y="3042"/>
                      <a:pt x="18770" y="2766"/>
                      <a:pt x="18431" y="2766"/>
                    </a:cubicBezTo>
                    <a:lnTo>
                      <a:pt x="17610" y="2766"/>
                    </a:lnTo>
                    <a:cubicBezTo>
                      <a:pt x="17583" y="2043"/>
                      <a:pt x="17004" y="1463"/>
                      <a:pt x="16281" y="1437"/>
                    </a:cubicBezTo>
                    <a:lnTo>
                      <a:pt x="16281" y="625"/>
                    </a:lnTo>
                    <a:cubicBezTo>
                      <a:pt x="16281" y="277"/>
                      <a:pt x="16004" y="0"/>
                      <a:pt x="15665" y="0"/>
                    </a:cubicBezTo>
                    <a:lnTo>
                      <a:pt x="13667" y="0"/>
                    </a:lnTo>
                    <a:cubicBezTo>
                      <a:pt x="13328" y="0"/>
                      <a:pt x="13052" y="277"/>
                      <a:pt x="13052" y="625"/>
                    </a:cubicBezTo>
                    <a:lnTo>
                      <a:pt x="13052" y="1437"/>
                    </a:lnTo>
                    <a:lnTo>
                      <a:pt x="11142" y="1437"/>
                    </a:lnTo>
                    <a:lnTo>
                      <a:pt x="11142" y="625"/>
                    </a:lnTo>
                    <a:cubicBezTo>
                      <a:pt x="11142" y="277"/>
                      <a:pt x="10866" y="0"/>
                      <a:pt x="10518" y="0"/>
                    </a:cubicBezTo>
                    <a:lnTo>
                      <a:pt x="8520" y="0"/>
                    </a:lnTo>
                    <a:cubicBezTo>
                      <a:pt x="8181" y="0"/>
                      <a:pt x="7904" y="277"/>
                      <a:pt x="7904" y="625"/>
                    </a:cubicBezTo>
                    <a:lnTo>
                      <a:pt x="7904" y="1437"/>
                    </a:lnTo>
                    <a:lnTo>
                      <a:pt x="5995" y="1437"/>
                    </a:lnTo>
                    <a:lnTo>
                      <a:pt x="5995" y="625"/>
                    </a:lnTo>
                    <a:cubicBezTo>
                      <a:pt x="5995" y="277"/>
                      <a:pt x="5719" y="0"/>
                      <a:pt x="538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42"/>
              <p:cNvSpPr/>
              <p:nvPr/>
            </p:nvSpPr>
            <p:spPr>
              <a:xfrm>
                <a:off x="4267750" y="2297125"/>
                <a:ext cx="297325" cy="297100"/>
              </a:xfrm>
              <a:custGeom>
                <a:avLst/>
                <a:gdLst/>
                <a:ahLst/>
                <a:cxnLst/>
                <a:rect l="l" t="t" r="r" b="b"/>
                <a:pathLst>
                  <a:path w="11893" h="11884" extrusionOk="0">
                    <a:moveTo>
                      <a:pt x="848" y="1"/>
                    </a:moveTo>
                    <a:cubicBezTo>
                      <a:pt x="384" y="1"/>
                      <a:pt x="0" y="375"/>
                      <a:pt x="0" y="848"/>
                    </a:cubicBezTo>
                    <a:lnTo>
                      <a:pt x="0" y="11036"/>
                    </a:lnTo>
                    <a:cubicBezTo>
                      <a:pt x="0" y="11509"/>
                      <a:pt x="384" y="11883"/>
                      <a:pt x="848" y="11883"/>
                    </a:cubicBezTo>
                    <a:lnTo>
                      <a:pt x="2266" y="11883"/>
                    </a:lnTo>
                    <a:cubicBezTo>
                      <a:pt x="2418" y="11883"/>
                      <a:pt x="2543" y="11758"/>
                      <a:pt x="2543" y="11607"/>
                    </a:cubicBezTo>
                    <a:cubicBezTo>
                      <a:pt x="2543" y="11455"/>
                      <a:pt x="2418" y="11330"/>
                      <a:pt x="2266" y="11330"/>
                    </a:cubicBezTo>
                    <a:lnTo>
                      <a:pt x="848" y="11330"/>
                    </a:lnTo>
                    <a:cubicBezTo>
                      <a:pt x="687" y="11330"/>
                      <a:pt x="554" y="11196"/>
                      <a:pt x="554" y="11036"/>
                    </a:cubicBezTo>
                    <a:lnTo>
                      <a:pt x="554" y="848"/>
                    </a:lnTo>
                    <a:cubicBezTo>
                      <a:pt x="554" y="687"/>
                      <a:pt x="687" y="554"/>
                      <a:pt x="848" y="554"/>
                    </a:cubicBezTo>
                    <a:lnTo>
                      <a:pt x="11036" y="554"/>
                    </a:lnTo>
                    <a:cubicBezTo>
                      <a:pt x="11196" y="554"/>
                      <a:pt x="11330" y="687"/>
                      <a:pt x="11330" y="848"/>
                    </a:cubicBezTo>
                    <a:lnTo>
                      <a:pt x="11330" y="3105"/>
                    </a:lnTo>
                    <a:cubicBezTo>
                      <a:pt x="11330" y="3257"/>
                      <a:pt x="11455" y="3382"/>
                      <a:pt x="11607" y="3382"/>
                    </a:cubicBezTo>
                    <a:cubicBezTo>
                      <a:pt x="11767" y="3382"/>
                      <a:pt x="11892" y="3257"/>
                      <a:pt x="11892" y="3105"/>
                    </a:cubicBezTo>
                    <a:lnTo>
                      <a:pt x="11892" y="848"/>
                    </a:lnTo>
                    <a:cubicBezTo>
                      <a:pt x="11892" y="375"/>
                      <a:pt x="11509" y="1"/>
                      <a:pt x="1103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42"/>
              <p:cNvSpPr/>
              <p:nvPr/>
            </p:nvSpPr>
            <p:spPr>
              <a:xfrm>
                <a:off x="4345800" y="2396150"/>
                <a:ext cx="219275" cy="198075"/>
              </a:xfrm>
              <a:custGeom>
                <a:avLst/>
                <a:gdLst/>
                <a:ahLst/>
                <a:cxnLst/>
                <a:rect l="l" t="t" r="r" b="b"/>
                <a:pathLst>
                  <a:path w="8771" h="7923" extrusionOk="0">
                    <a:moveTo>
                      <a:pt x="8485" y="0"/>
                    </a:moveTo>
                    <a:cubicBezTo>
                      <a:pt x="8333" y="0"/>
                      <a:pt x="8208" y="125"/>
                      <a:pt x="8208" y="277"/>
                    </a:cubicBezTo>
                    <a:lnTo>
                      <a:pt x="8208" y="7075"/>
                    </a:lnTo>
                    <a:cubicBezTo>
                      <a:pt x="8208" y="7235"/>
                      <a:pt x="8074" y="7369"/>
                      <a:pt x="7914" y="7369"/>
                    </a:cubicBezTo>
                    <a:lnTo>
                      <a:pt x="277" y="7369"/>
                    </a:lnTo>
                    <a:cubicBezTo>
                      <a:pt x="126" y="7369"/>
                      <a:pt x="1" y="7494"/>
                      <a:pt x="1" y="7646"/>
                    </a:cubicBezTo>
                    <a:cubicBezTo>
                      <a:pt x="1" y="7797"/>
                      <a:pt x="126" y="7922"/>
                      <a:pt x="277" y="7922"/>
                    </a:cubicBezTo>
                    <a:lnTo>
                      <a:pt x="7914" y="7922"/>
                    </a:lnTo>
                    <a:cubicBezTo>
                      <a:pt x="8387" y="7922"/>
                      <a:pt x="8770" y="7548"/>
                      <a:pt x="8770" y="7075"/>
                    </a:cubicBezTo>
                    <a:lnTo>
                      <a:pt x="8770" y="277"/>
                    </a:lnTo>
                    <a:cubicBezTo>
                      <a:pt x="8770" y="125"/>
                      <a:pt x="8645" y="0"/>
                      <a:pt x="848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42"/>
              <p:cNvSpPr/>
              <p:nvPr/>
            </p:nvSpPr>
            <p:spPr>
              <a:xfrm>
                <a:off x="4310575" y="2354900"/>
                <a:ext cx="13850" cy="181550"/>
              </a:xfrm>
              <a:custGeom>
                <a:avLst/>
                <a:gdLst/>
                <a:ahLst/>
                <a:cxnLst/>
                <a:rect l="l" t="t" r="r" b="b"/>
                <a:pathLst>
                  <a:path w="554" h="7262" extrusionOk="0">
                    <a:moveTo>
                      <a:pt x="277" y="0"/>
                    </a:moveTo>
                    <a:cubicBezTo>
                      <a:pt x="125" y="0"/>
                      <a:pt x="0" y="125"/>
                      <a:pt x="0" y="277"/>
                    </a:cubicBezTo>
                    <a:lnTo>
                      <a:pt x="0" y="6985"/>
                    </a:lnTo>
                    <a:cubicBezTo>
                      <a:pt x="0" y="7137"/>
                      <a:pt x="125" y="7262"/>
                      <a:pt x="277" y="7262"/>
                    </a:cubicBezTo>
                    <a:cubicBezTo>
                      <a:pt x="429" y="7262"/>
                      <a:pt x="553" y="7137"/>
                      <a:pt x="553" y="6985"/>
                    </a:cubicBezTo>
                    <a:lnTo>
                      <a:pt x="553" y="277"/>
                    </a:lnTo>
                    <a:cubicBezTo>
                      <a:pt x="553" y="125"/>
                      <a:pt x="429" y="0"/>
                      <a:pt x="27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42"/>
              <p:cNvSpPr/>
              <p:nvPr/>
            </p:nvSpPr>
            <p:spPr>
              <a:xfrm>
                <a:off x="4508175" y="2354900"/>
                <a:ext cx="14075" cy="181550"/>
              </a:xfrm>
              <a:custGeom>
                <a:avLst/>
                <a:gdLst/>
                <a:ahLst/>
                <a:cxnLst/>
                <a:rect l="l" t="t" r="r" b="b"/>
                <a:pathLst>
                  <a:path w="563" h="7262" extrusionOk="0">
                    <a:moveTo>
                      <a:pt x="286" y="0"/>
                    </a:moveTo>
                    <a:cubicBezTo>
                      <a:pt x="125" y="0"/>
                      <a:pt x="0" y="125"/>
                      <a:pt x="0" y="277"/>
                    </a:cubicBezTo>
                    <a:lnTo>
                      <a:pt x="0" y="6985"/>
                    </a:lnTo>
                    <a:cubicBezTo>
                      <a:pt x="0" y="7137"/>
                      <a:pt x="125" y="7262"/>
                      <a:pt x="286" y="7262"/>
                    </a:cubicBezTo>
                    <a:cubicBezTo>
                      <a:pt x="437" y="7262"/>
                      <a:pt x="562" y="7137"/>
                      <a:pt x="562" y="6985"/>
                    </a:cubicBezTo>
                    <a:lnTo>
                      <a:pt x="562" y="277"/>
                    </a:lnTo>
                    <a:cubicBezTo>
                      <a:pt x="562" y="125"/>
                      <a:pt x="437" y="0"/>
                      <a:pt x="28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42"/>
              <p:cNvSpPr/>
              <p:nvPr/>
            </p:nvSpPr>
            <p:spPr>
              <a:xfrm>
                <a:off x="4325525" y="2339725"/>
                <a:ext cx="181550" cy="14075"/>
              </a:xfrm>
              <a:custGeom>
                <a:avLst/>
                <a:gdLst/>
                <a:ahLst/>
                <a:cxnLst/>
                <a:rect l="l" t="t" r="r" b="b"/>
                <a:pathLst>
                  <a:path w="7262" h="563" extrusionOk="0">
                    <a:moveTo>
                      <a:pt x="277" y="0"/>
                    </a:moveTo>
                    <a:cubicBezTo>
                      <a:pt x="125" y="0"/>
                      <a:pt x="0" y="125"/>
                      <a:pt x="0" y="286"/>
                    </a:cubicBezTo>
                    <a:cubicBezTo>
                      <a:pt x="0" y="438"/>
                      <a:pt x="125" y="562"/>
                      <a:pt x="277" y="562"/>
                    </a:cubicBezTo>
                    <a:lnTo>
                      <a:pt x="6985" y="562"/>
                    </a:lnTo>
                    <a:cubicBezTo>
                      <a:pt x="7137" y="562"/>
                      <a:pt x="7262" y="438"/>
                      <a:pt x="7262" y="286"/>
                    </a:cubicBezTo>
                    <a:cubicBezTo>
                      <a:pt x="7262" y="125"/>
                      <a:pt x="7137" y="0"/>
                      <a:pt x="698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42"/>
              <p:cNvSpPr/>
              <p:nvPr/>
            </p:nvSpPr>
            <p:spPr>
              <a:xfrm>
                <a:off x="4325525" y="2537550"/>
                <a:ext cx="181550" cy="14075"/>
              </a:xfrm>
              <a:custGeom>
                <a:avLst/>
                <a:gdLst/>
                <a:ahLst/>
                <a:cxnLst/>
                <a:rect l="l" t="t" r="r" b="b"/>
                <a:pathLst>
                  <a:path w="7262" h="563" extrusionOk="0">
                    <a:moveTo>
                      <a:pt x="277" y="0"/>
                    </a:moveTo>
                    <a:cubicBezTo>
                      <a:pt x="125" y="0"/>
                      <a:pt x="0" y="125"/>
                      <a:pt x="0" y="277"/>
                    </a:cubicBezTo>
                    <a:cubicBezTo>
                      <a:pt x="0" y="437"/>
                      <a:pt x="125" y="562"/>
                      <a:pt x="277" y="562"/>
                    </a:cubicBezTo>
                    <a:lnTo>
                      <a:pt x="6985" y="562"/>
                    </a:lnTo>
                    <a:cubicBezTo>
                      <a:pt x="7137" y="562"/>
                      <a:pt x="7262" y="437"/>
                      <a:pt x="7262" y="277"/>
                    </a:cubicBezTo>
                    <a:cubicBezTo>
                      <a:pt x="7262" y="125"/>
                      <a:pt x="7137" y="0"/>
                      <a:pt x="698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42"/>
              <p:cNvSpPr/>
              <p:nvPr/>
            </p:nvSpPr>
            <p:spPr>
              <a:xfrm>
                <a:off x="4417625" y="2366275"/>
                <a:ext cx="78750" cy="78750"/>
              </a:xfrm>
              <a:custGeom>
                <a:avLst/>
                <a:gdLst/>
                <a:ahLst/>
                <a:cxnLst/>
                <a:rect l="l" t="t" r="r" b="b"/>
                <a:pathLst>
                  <a:path w="3150" h="3150" extrusionOk="0">
                    <a:moveTo>
                      <a:pt x="277" y="0"/>
                    </a:moveTo>
                    <a:cubicBezTo>
                      <a:pt x="125" y="0"/>
                      <a:pt x="0" y="125"/>
                      <a:pt x="0" y="277"/>
                    </a:cubicBezTo>
                    <a:cubicBezTo>
                      <a:pt x="0" y="437"/>
                      <a:pt x="125" y="562"/>
                      <a:pt x="277" y="562"/>
                    </a:cubicBezTo>
                    <a:lnTo>
                      <a:pt x="2587" y="562"/>
                    </a:lnTo>
                    <a:lnTo>
                      <a:pt x="2587" y="2873"/>
                    </a:lnTo>
                    <a:cubicBezTo>
                      <a:pt x="2587" y="3024"/>
                      <a:pt x="2712" y="3149"/>
                      <a:pt x="2873" y="3149"/>
                    </a:cubicBezTo>
                    <a:cubicBezTo>
                      <a:pt x="3025" y="3149"/>
                      <a:pt x="3150" y="3024"/>
                      <a:pt x="3150" y="2873"/>
                    </a:cubicBezTo>
                    <a:lnTo>
                      <a:pt x="3150" y="277"/>
                    </a:lnTo>
                    <a:cubicBezTo>
                      <a:pt x="3150" y="125"/>
                      <a:pt x="3025" y="0"/>
                      <a:pt x="287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42"/>
              <p:cNvSpPr/>
              <p:nvPr/>
            </p:nvSpPr>
            <p:spPr>
              <a:xfrm>
                <a:off x="4336450" y="2465950"/>
                <a:ext cx="59125" cy="59125"/>
              </a:xfrm>
              <a:custGeom>
                <a:avLst/>
                <a:gdLst/>
                <a:ahLst/>
                <a:cxnLst/>
                <a:rect l="l" t="t" r="r" b="b"/>
                <a:pathLst>
                  <a:path w="2365" h="2365" extrusionOk="0">
                    <a:moveTo>
                      <a:pt x="1758" y="554"/>
                    </a:moveTo>
                    <a:cubicBezTo>
                      <a:pt x="1784" y="554"/>
                      <a:pt x="1802" y="581"/>
                      <a:pt x="1802" y="607"/>
                    </a:cubicBezTo>
                    <a:lnTo>
                      <a:pt x="1802" y="1758"/>
                    </a:lnTo>
                    <a:cubicBezTo>
                      <a:pt x="1802" y="1785"/>
                      <a:pt x="1784" y="1803"/>
                      <a:pt x="1758" y="1803"/>
                    </a:cubicBezTo>
                    <a:lnTo>
                      <a:pt x="607" y="1803"/>
                    </a:lnTo>
                    <a:cubicBezTo>
                      <a:pt x="580" y="1803"/>
                      <a:pt x="553" y="1785"/>
                      <a:pt x="553" y="1758"/>
                    </a:cubicBezTo>
                    <a:lnTo>
                      <a:pt x="553" y="607"/>
                    </a:lnTo>
                    <a:cubicBezTo>
                      <a:pt x="553" y="581"/>
                      <a:pt x="580" y="554"/>
                      <a:pt x="607" y="554"/>
                    </a:cubicBezTo>
                    <a:close/>
                    <a:moveTo>
                      <a:pt x="607" y="1"/>
                    </a:moveTo>
                    <a:cubicBezTo>
                      <a:pt x="268" y="1"/>
                      <a:pt x="0" y="268"/>
                      <a:pt x="0" y="607"/>
                    </a:cubicBezTo>
                    <a:lnTo>
                      <a:pt x="0" y="1758"/>
                    </a:lnTo>
                    <a:cubicBezTo>
                      <a:pt x="0" y="2088"/>
                      <a:pt x="268" y="2365"/>
                      <a:pt x="607" y="2365"/>
                    </a:cubicBezTo>
                    <a:lnTo>
                      <a:pt x="1758" y="2365"/>
                    </a:lnTo>
                    <a:cubicBezTo>
                      <a:pt x="2088" y="2365"/>
                      <a:pt x="2364" y="2088"/>
                      <a:pt x="2364" y="1758"/>
                    </a:cubicBezTo>
                    <a:lnTo>
                      <a:pt x="2364" y="607"/>
                    </a:lnTo>
                    <a:cubicBezTo>
                      <a:pt x="2364" y="268"/>
                      <a:pt x="2088" y="1"/>
                      <a:pt x="175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332" name="Google Shape;332;p42"/>
          <p:cNvCxnSpPr/>
          <p:nvPr/>
        </p:nvCxnSpPr>
        <p:spPr>
          <a:xfrm rot="10800000">
            <a:off x="4187077" y="809126"/>
            <a:ext cx="1606200" cy="0"/>
          </a:xfrm>
          <a:prstGeom prst="straightConnector1">
            <a:avLst/>
          </a:prstGeom>
          <a:solidFill>
            <a:schemeClr val="lt2"/>
          </a:solidFill>
          <a:ln w="76200" cap="flat" cmpd="sng">
            <a:solidFill>
              <a:srgbClr val="6178F6"/>
            </a:solidFill>
            <a:prstDash val="solid"/>
            <a:round/>
            <a:headEnd type="none" w="med" len="med"/>
            <a:tailEnd type="none" w="med" len="med"/>
          </a:ln>
        </p:spPr>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72"/>
        <p:cNvGrpSpPr/>
        <p:nvPr/>
      </p:nvGrpSpPr>
      <p:grpSpPr>
        <a:xfrm>
          <a:off x="0" y="0"/>
          <a:ext cx="0" cy="0"/>
          <a:chOff x="0" y="0"/>
          <a:chExt cx="0" cy="0"/>
        </a:xfrm>
      </p:grpSpPr>
      <p:sp>
        <p:nvSpPr>
          <p:cNvPr id="474" name="Google Shape;474;p48"/>
          <p:cNvSpPr/>
          <p:nvPr/>
        </p:nvSpPr>
        <p:spPr>
          <a:xfrm>
            <a:off x="4670350" y="3021440"/>
            <a:ext cx="2801472" cy="193165"/>
          </a:xfrm>
          <a:custGeom>
            <a:avLst/>
            <a:gdLst/>
            <a:ahLst/>
            <a:cxnLst/>
            <a:rect l="l" t="t" r="r" b="b"/>
            <a:pathLst>
              <a:path w="139794" h="8509" extrusionOk="0">
                <a:moveTo>
                  <a:pt x="304" y="0"/>
                </a:moveTo>
                <a:lnTo>
                  <a:pt x="0" y="8509"/>
                </a:lnTo>
                <a:lnTo>
                  <a:pt x="139490" y="7597"/>
                </a:lnTo>
                <a:lnTo>
                  <a:pt x="139794" y="1216"/>
                </a:lnTo>
                <a:close/>
              </a:path>
            </a:pathLst>
          </a:custGeom>
          <a:solidFill>
            <a:schemeClr val="lt2"/>
          </a:solidFill>
          <a:ln>
            <a:noFill/>
          </a:ln>
        </p:spPr>
      </p:sp>
      <p:sp>
        <p:nvSpPr>
          <p:cNvPr id="475" name="Google Shape;475;p48"/>
          <p:cNvSpPr txBox="1">
            <a:spLocks noGrp="1"/>
          </p:cNvSpPr>
          <p:nvPr>
            <p:ph type="title"/>
          </p:nvPr>
        </p:nvSpPr>
        <p:spPr>
          <a:xfrm>
            <a:off x="4388374" y="1826987"/>
            <a:ext cx="4318463" cy="1158075"/>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          CONCEPTION</a:t>
            </a:r>
            <a:endParaRPr i="1" dirty="0"/>
          </a:p>
        </p:txBody>
      </p:sp>
      <p:sp>
        <p:nvSpPr>
          <p:cNvPr id="476" name="Google Shape;476;p48"/>
          <p:cNvSpPr/>
          <p:nvPr/>
        </p:nvSpPr>
        <p:spPr>
          <a:xfrm rot="-448633">
            <a:off x="671230" y="2738150"/>
            <a:ext cx="2718012" cy="2717417"/>
          </a:xfrm>
          <a:prstGeom prst="decagon">
            <a:avLst>
              <a:gd name="vf" fmla="val 105146"/>
            </a:avLst>
          </a:prstGeom>
          <a:solidFill>
            <a:srgbClr val="95FFD4">
              <a:alpha val="52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48"/>
          <p:cNvSpPr txBox="1">
            <a:spLocks noGrp="1"/>
          </p:cNvSpPr>
          <p:nvPr>
            <p:ph type="title" idx="2"/>
          </p:nvPr>
        </p:nvSpPr>
        <p:spPr>
          <a:xfrm>
            <a:off x="3639150" y="348100"/>
            <a:ext cx="2291750" cy="1719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02</a:t>
            </a:r>
            <a:endParaRPr dirty="0"/>
          </a:p>
        </p:txBody>
      </p:sp>
      <p:cxnSp>
        <p:nvCxnSpPr>
          <p:cNvPr id="479" name="Google Shape;479;p48"/>
          <p:cNvCxnSpPr/>
          <p:nvPr/>
        </p:nvCxnSpPr>
        <p:spPr>
          <a:xfrm rot="10800000">
            <a:off x="3808174" y="2200661"/>
            <a:ext cx="1160400" cy="0"/>
          </a:xfrm>
          <a:prstGeom prst="straightConnector1">
            <a:avLst/>
          </a:prstGeom>
          <a:solidFill>
            <a:schemeClr val="lt2"/>
          </a:solidFill>
          <a:ln w="76200" cap="flat" cmpd="sng">
            <a:solidFill>
              <a:srgbClr val="6178F6"/>
            </a:solidFill>
            <a:prstDash val="solid"/>
            <a:round/>
            <a:headEnd type="none" w="med" len="med"/>
            <a:tailEnd type="none" w="med" len="med"/>
          </a:ln>
        </p:spPr>
      </p:cxnSp>
      <p:sp>
        <p:nvSpPr>
          <p:cNvPr id="480" name="Google Shape;480;p48"/>
          <p:cNvSpPr/>
          <p:nvPr/>
        </p:nvSpPr>
        <p:spPr>
          <a:xfrm>
            <a:off x="956200" y="687399"/>
            <a:ext cx="1041300" cy="1041000"/>
          </a:xfrm>
          <a:prstGeom prst="decagon">
            <a:avLst>
              <a:gd name="vf" fmla="val 105146"/>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1" name="Google Shape;481;p48"/>
          <p:cNvGrpSpPr/>
          <p:nvPr/>
        </p:nvGrpSpPr>
        <p:grpSpPr>
          <a:xfrm rot="-774815">
            <a:off x="1247719" y="927506"/>
            <a:ext cx="458272" cy="560789"/>
            <a:chOff x="5298138" y="1022601"/>
            <a:chExt cx="398502" cy="487649"/>
          </a:xfrm>
        </p:grpSpPr>
        <p:sp>
          <p:nvSpPr>
            <p:cNvPr id="482" name="Google Shape;482;p48"/>
            <p:cNvSpPr/>
            <p:nvPr/>
          </p:nvSpPr>
          <p:spPr>
            <a:xfrm>
              <a:off x="5320891" y="1022601"/>
              <a:ext cx="375749" cy="467076"/>
            </a:xfrm>
            <a:custGeom>
              <a:avLst/>
              <a:gdLst/>
              <a:ahLst/>
              <a:cxnLst/>
              <a:rect l="l" t="t" r="r" b="b"/>
              <a:pathLst>
                <a:path w="15684" h="19494" extrusionOk="0">
                  <a:moveTo>
                    <a:pt x="7253" y="1"/>
                  </a:moveTo>
                  <a:cubicBezTo>
                    <a:pt x="7057" y="1"/>
                    <a:pt x="6897" y="162"/>
                    <a:pt x="6897" y="358"/>
                  </a:cubicBezTo>
                  <a:lnTo>
                    <a:pt x="6897" y="1526"/>
                  </a:lnTo>
                  <a:cubicBezTo>
                    <a:pt x="6897" y="1723"/>
                    <a:pt x="7057" y="1883"/>
                    <a:pt x="7253" y="1883"/>
                  </a:cubicBezTo>
                  <a:lnTo>
                    <a:pt x="7673" y="1883"/>
                  </a:lnTo>
                  <a:cubicBezTo>
                    <a:pt x="7601" y="1937"/>
                    <a:pt x="7557" y="2017"/>
                    <a:pt x="7557" y="2115"/>
                  </a:cubicBezTo>
                  <a:lnTo>
                    <a:pt x="7557" y="4479"/>
                  </a:lnTo>
                  <a:lnTo>
                    <a:pt x="4381" y="4479"/>
                  </a:lnTo>
                  <a:lnTo>
                    <a:pt x="4381" y="2561"/>
                  </a:lnTo>
                  <a:cubicBezTo>
                    <a:pt x="4381" y="2213"/>
                    <a:pt x="4104" y="1937"/>
                    <a:pt x="3765" y="1937"/>
                  </a:cubicBezTo>
                  <a:lnTo>
                    <a:pt x="2052" y="1937"/>
                  </a:lnTo>
                  <a:cubicBezTo>
                    <a:pt x="1990" y="1937"/>
                    <a:pt x="1928" y="1964"/>
                    <a:pt x="1883" y="1999"/>
                  </a:cubicBezTo>
                  <a:lnTo>
                    <a:pt x="1883" y="1411"/>
                  </a:lnTo>
                  <a:cubicBezTo>
                    <a:pt x="1883" y="1214"/>
                    <a:pt x="1722" y="1054"/>
                    <a:pt x="1526" y="1054"/>
                  </a:cubicBezTo>
                  <a:lnTo>
                    <a:pt x="357" y="1054"/>
                  </a:lnTo>
                  <a:cubicBezTo>
                    <a:pt x="161" y="1054"/>
                    <a:pt x="1" y="1214"/>
                    <a:pt x="1" y="1411"/>
                  </a:cubicBezTo>
                  <a:lnTo>
                    <a:pt x="1" y="2579"/>
                  </a:lnTo>
                  <a:cubicBezTo>
                    <a:pt x="1" y="2775"/>
                    <a:pt x="161" y="2936"/>
                    <a:pt x="357" y="2936"/>
                  </a:cubicBezTo>
                  <a:lnTo>
                    <a:pt x="1526" y="2936"/>
                  </a:lnTo>
                  <a:cubicBezTo>
                    <a:pt x="1722" y="2936"/>
                    <a:pt x="1883" y="2775"/>
                    <a:pt x="1883" y="2579"/>
                  </a:cubicBezTo>
                  <a:lnTo>
                    <a:pt x="1883" y="2445"/>
                  </a:lnTo>
                  <a:cubicBezTo>
                    <a:pt x="1928" y="2490"/>
                    <a:pt x="1990" y="2508"/>
                    <a:pt x="2052" y="2508"/>
                  </a:cubicBezTo>
                  <a:lnTo>
                    <a:pt x="3765" y="2508"/>
                  </a:lnTo>
                  <a:cubicBezTo>
                    <a:pt x="3792" y="2508"/>
                    <a:pt x="3810" y="2535"/>
                    <a:pt x="3810" y="2561"/>
                  </a:cubicBezTo>
                  <a:lnTo>
                    <a:pt x="3810" y="4479"/>
                  </a:lnTo>
                  <a:lnTo>
                    <a:pt x="2195" y="4479"/>
                  </a:lnTo>
                  <a:cubicBezTo>
                    <a:pt x="2044" y="4479"/>
                    <a:pt x="1910" y="4560"/>
                    <a:pt x="1821" y="4667"/>
                  </a:cubicBezTo>
                  <a:cubicBezTo>
                    <a:pt x="1749" y="4747"/>
                    <a:pt x="1713" y="4854"/>
                    <a:pt x="1713" y="4970"/>
                  </a:cubicBezTo>
                  <a:lnTo>
                    <a:pt x="1713" y="6335"/>
                  </a:lnTo>
                  <a:lnTo>
                    <a:pt x="1713" y="6924"/>
                  </a:lnTo>
                  <a:lnTo>
                    <a:pt x="1713" y="14792"/>
                  </a:lnTo>
                  <a:cubicBezTo>
                    <a:pt x="1713" y="14917"/>
                    <a:pt x="1812" y="15015"/>
                    <a:pt x="1937" y="15015"/>
                  </a:cubicBezTo>
                  <a:lnTo>
                    <a:pt x="3810" y="15015"/>
                  </a:lnTo>
                  <a:lnTo>
                    <a:pt x="3810" y="16942"/>
                  </a:lnTo>
                  <a:cubicBezTo>
                    <a:pt x="3810" y="16969"/>
                    <a:pt x="3792" y="16995"/>
                    <a:pt x="3765" y="16995"/>
                  </a:cubicBezTo>
                  <a:lnTo>
                    <a:pt x="2052" y="16995"/>
                  </a:lnTo>
                  <a:cubicBezTo>
                    <a:pt x="1990" y="16995"/>
                    <a:pt x="1928" y="17013"/>
                    <a:pt x="1883" y="17058"/>
                  </a:cubicBezTo>
                  <a:lnTo>
                    <a:pt x="1883" y="16924"/>
                  </a:lnTo>
                  <a:cubicBezTo>
                    <a:pt x="1883" y="16728"/>
                    <a:pt x="1722" y="16567"/>
                    <a:pt x="1526" y="16567"/>
                  </a:cubicBezTo>
                  <a:lnTo>
                    <a:pt x="357" y="16567"/>
                  </a:lnTo>
                  <a:cubicBezTo>
                    <a:pt x="161" y="16567"/>
                    <a:pt x="1" y="16728"/>
                    <a:pt x="1" y="16924"/>
                  </a:cubicBezTo>
                  <a:lnTo>
                    <a:pt x="1" y="18093"/>
                  </a:lnTo>
                  <a:cubicBezTo>
                    <a:pt x="1" y="18289"/>
                    <a:pt x="161" y="18441"/>
                    <a:pt x="357" y="18441"/>
                  </a:cubicBezTo>
                  <a:lnTo>
                    <a:pt x="1526" y="18441"/>
                  </a:lnTo>
                  <a:cubicBezTo>
                    <a:pt x="1722" y="18441"/>
                    <a:pt x="1883" y="18289"/>
                    <a:pt x="1883" y="18093"/>
                  </a:cubicBezTo>
                  <a:lnTo>
                    <a:pt x="1883" y="17504"/>
                  </a:lnTo>
                  <a:cubicBezTo>
                    <a:pt x="1928" y="17540"/>
                    <a:pt x="1990" y="17566"/>
                    <a:pt x="2052" y="17566"/>
                  </a:cubicBezTo>
                  <a:lnTo>
                    <a:pt x="3765" y="17566"/>
                  </a:lnTo>
                  <a:cubicBezTo>
                    <a:pt x="4104" y="17566"/>
                    <a:pt x="4381" y="17290"/>
                    <a:pt x="4381" y="16942"/>
                  </a:cubicBezTo>
                  <a:lnTo>
                    <a:pt x="4381" y="15015"/>
                  </a:lnTo>
                  <a:lnTo>
                    <a:pt x="7557" y="15015"/>
                  </a:lnTo>
                  <a:lnTo>
                    <a:pt x="7557" y="17388"/>
                  </a:lnTo>
                  <a:cubicBezTo>
                    <a:pt x="7557" y="17486"/>
                    <a:pt x="7601" y="17566"/>
                    <a:pt x="7673" y="17620"/>
                  </a:cubicBezTo>
                  <a:lnTo>
                    <a:pt x="7253" y="17620"/>
                  </a:lnTo>
                  <a:cubicBezTo>
                    <a:pt x="7057" y="17620"/>
                    <a:pt x="6897" y="17772"/>
                    <a:pt x="6897" y="17968"/>
                  </a:cubicBezTo>
                  <a:lnTo>
                    <a:pt x="6897" y="19145"/>
                  </a:lnTo>
                  <a:cubicBezTo>
                    <a:pt x="6897" y="19342"/>
                    <a:pt x="7057" y="19493"/>
                    <a:pt x="7253" y="19493"/>
                  </a:cubicBezTo>
                  <a:lnTo>
                    <a:pt x="8422" y="19493"/>
                  </a:lnTo>
                  <a:cubicBezTo>
                    <a:pt x="8618" y="19493"/>
                    <a:pt x="8779" y="19342"/>
                    <a:pt x="8779" y="19145"/>
                  </a:cubicBezTo>
                  <a:lnTo>
                    <a:pt x="8779" y="17968"/>
                  </a:lnTo>
                  <a:cubicBezTo>
                    <a:pt x="8779" y="17772"/>
                    <a:pt x="8618" y="17620"/>
                    <a:pt x="8422" y="17620"/>
                  </a:cubicBezTo>
                  <a:lnTo>
                    <a:pt x="8012" y="17620"/>
                  </a:lnTo>
                  <a:cubicBezTo>
                    <a:pt x="8083" y="17566"/>
                    <a:pt x="8128" y="17486"/>
                    <a:pt x="8128" y="17388"/>
                  </a:cubicBezTo>
                  <a:lnTo>
                    <a:pt x="8128" y="15015"/>
                  </a:lnTo>
                  <a:lnTo>
                    <a:pt x="11295" y="15015"/>
                  </a:lnTo>
                  <a:lnTo>
                    <a:pt x="11295" y="16942"/>
                  </a:lnTo>
                  <a:cubicBezTo>
                    <a:pt x="11295" y="17290"/>
                    <a:pt x="11580" y="17566"/>
                    <a:pt x="11919" y="17566"/>
                  </a:cubicBezTo>
                  <a:lnTo>
                    <a:pt x="13623" y="17566"/>
                  </a:lnTo>
                  <a:cubicBezTo>
                    <a:pt x="13694" y="17566"/>
                    <a:pt x="13748" y="17540"/>
                    <a:pt x="13802" y="17504"/>
                  </a:cubicBezTo>
                  <a:lnTo>
                    <a:pt x="13802" y="18093"/>
                  </a:lnTo>
                  <a:cubicBezTo>
                    <a:pt x="13802" y="18289"/>
                    <a:pt x="13962" y="18441"/>
                    <a:pt x="14158" y="18441"/>
                  </a:cubicBezTo>
                  <a:lnTo>
                    <a:pt x="15327" y="18441"/>
                  </a:lnTo>
                  <a:cubicBezTo>
                    <a:pt x="15523" y="18441"/>
                    <a:pt x="15684" y="18289"/>
                    <a:pt x="15684" y="18093"/>
                  </a:cubicBezTo>
                  <a:lnTo>
                    <a:pt x="15684" y="16924"/>
                  </a:lnTo>
                  <a:cubicBezTo>
                    <a:pt x="15684" y="16728"/>
                    <a:pt x="15523" y="16567"/>
                    <a:pt x="15327" y="16567"/>
                  </a:cubicBezTo>
                  <a:lnTo>
                    <a:pt x="14158" y="16567"/>
                  </a:lnTo>
                  <a:cubicBezTo>
                    <a:pt x="13962" y="16567"/>
                    <a:pt x="13802" y="16728"/>
                    <a:pt x="13802" y="16924"/>
                  </a:cubicBezTo>
                  <a:lnTo>
                    <a:pt x="13802" y="17058"/>
                  </a:lnTo>
                  <a:cubicBezTo>
                    <a:pt x="13748" y="17013"/>
                    <a:pt x="13694" y="16995"/>
                    <a:pt x="13623" y="16995"/>
                  </a:cubicBezTo>
                  <a:lnTo>
                    <a:pt x="11919" y="16995"/>
                  </a:lnTo>
                  <a:cubicBezTo>
                    <a:pt x="11892" y="16995"/>
                    <a:pt x="11866" y="16969"/>
                    <a:pt x="11866" y="16942"/>
                  </a:cubicBezTo>
                  <a:lnTo>
                    <a:pt x="11866" y="15015"/>
                  </a:lnTo>
                  <a:lnTo>
                    <a:pt x="13748" y="15015"/>
                  </a:lnTo>
                  <a:cubicBezTo>
                    <a:pt x="13873" y="15015"/>
                    <a:pt x="13971" y="14917"/>
                    <a:pt x="13971" y="14792"/>
                  </a:cubicBezTo>
                  <a:lnTo>
                    <a:pt x="13971" y="6924"/>
                  </a:lnTo>
                  <a:lnTo>
                    <a:pt x="13971" y="4970"/>
                  </a:lnTo>
                  <a:cubicBezTo>
                    <a:pt x="13971" y="4836"/>
                    <a:pt x="13917" y="4711"/>
                    <a:pt x="13828" y="4622"/>
                  </a:cubicBezTo>
                  <a:cubicBezTo>
                    <a:pt x="13739" y="4542"/>
                    <a:pt x="13614" y="4479"/>
                    <a:pt x="13480" y="4479"/>
                  </a:cubicBezTo>
                  <a:lnTo>
                    <a:pt x="11866" y="4479"/>
                  </a:lnTo>
                  <a:lnTo>
                    <a:pt x="11866" y="2561"/>
                  </a:lnTo>
                  <a:cubicBezTo>
                    <a:pt x="11866" y="2535"/>
                    <a:pt x="11892" y="2508"/>
                    <a:pt x="11919" y="2508"/>
                  </a:cubicBezTo>
                  <a:lnTo>
                    <a:pt x="13623" y="2508"/>
                  </a:lnTo>
                  <a:cubicBezTo>
                    <a:pt x="13694" y="2508"/>
                    <a:pt x="13748" y="2490"/>
                    <a:pt x="13802" y="2445"/>
                  </a:cubicBezTo>
                  <a:lnTo>
                    <a:pt x="13802" y="2579"/>
                  </a:lnTo>
                  <a:cubicBezTo>
                    <a:pt x="13802" y="2775"/>
                    <a:pt x="13962" y="2936"/>
                    <a:pt x="14158" y="2936"/>
                  </a:cubicBezTo>
                  <a:lnTo>
                    <a:pt x="15327" y="2936"/>
                  </a:lnTo>
                  <a:cubicBezTo>
                    <a:pt x="15523" y="2936"/>
                    <a:pt x="15684" y="2775"/>
                    <a:pt x="15684" y="2579"/>
                  </a:cubicBezTo>
                  <a:lnTo>
                    <a:pt x="15684" y="1411"/>
                  </a:lnTo>
                  <a:cubicBezTo>
                    <a:pt x="15684" y="1214"/>
                    <a:pt x="15523" y="1054"/>
                    <a:pt x="15327" y="1054"/>
                  </a:cubicBezTo>
                  <a:lnTo>
                    <a:pt x="14158" y="1054"/>
                  </a:lnTo>
                  <a:cubicBezTo>
                    <a:pt x="13962" y="1054"/>
                    <a:pt x="13802" y="1214"/>
                    <a:pt x="13802" y="1411"/>
                  </a:cubicBezTo>
                  <a:lnTo>
                    <a:pt x="13802" y="1999"/>
                  </a:lnTo>
                  <a:cubicBezTo>
                    <a:pt x="13748" y="1964"/>
                    <a:pt x="13694" y="1937"/>
                    <a:pt x="13623" y="1937"/>
                  </a:cubicBezTo>
                  <a:lnTo>
                    <a:pt x="11919" y="1937"/>
                  </a:lnTo>
                  <a:cubicBezTo>
                    <a:pt x="11580" y="1937"/>
                    <a:pt x="11295" y="2213"/>
                    <a:pt x="11295" y="2561"/>
                  </a:cubicBezTo>
                  <a:lnTo>
                    <a:pt x="11295" y="4479"/>
                  </a:lnTo>
                  <a:lnTo>
                    <a:pt x="8128" y="4479"/>
                  </a:lnTo>
                  <a:lnTo>
                    <a:pt x="8128" y="2115"/>
                  </a:lnTo>
                  <a:cubicBezTo>
                    <a:pt x="8128" y="2017"/>
                    <a:pt x="8083" y="1937"/>
                    <a:pt x="8012" y="1883"/>
                  </a:cubicBezTo>
                  <a:lnTo>
                    <a:pt x="8422" y="1883"/>
                  </a:lnTo>
                  <a:cubicBezTo>
                    <a:pt x="8618" y="1883"/>
                    <a:pt x="8779" y="1723"/>
                    <a:pt x="8779" y="1526"/>
                  </a:cubicBezTo>
                  <a:lnTo>
                    <a:pt x="8779" y="358"/>
                  </a:lnTo>
                  <a:cubicBezTo>
                    <a:pt x="8779" y="162"/>
                    <a:pt x="8618" y="1"/>
                    <a:pt x="84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3" name="Google Shape;483;p48"/>
            <p:cNvGrpSpPr/>
            <p:nvPr/>
          </p:nvGrpSpPr>
          <p:grpSpPr>
            <a:xfrm>
              <a:off x="5298138" y="1033825"/>
              <a:ext cx="385875" cy="476425"/>
              <a:chOff x="5298125" y="1003125"/>
              <a:chExt cx="385875" cy="476425"/>
            </a:xfrm>
          </p:grpSpPr>
          <p:sp>
            <p:nvSpPr>
              <p:cNvPr id="484" name="Google Shape;484;p48"/>
              <p:cNvSpPr/>
              <p:nvPr/>
            </p:nvSpPr>
            <p:spPr>
              <a:xfrm>
                <a:off x="5298125" y="1319600"/>
                <a:ext cx="233100" cy="159950"/>
              </a:xfrm>
              <a:custGeom>
                <a:avLst/>
                <a:gdLst/>
                <a:ahLst/>
                <a:cxnLst/>
                <a:rect l="l" t="t" r="r" b="b"/>
                <a:pathLst>
                  <a:path w="9324" h="6398" extrusionOk="0">
                    <a:moveTo>
                      <a:pt x="1722" y="3614"/>
                    </a:moveTo>
                    <a:cubicBezTo>
                      <a:pt x="1758" y="3614"/>
                      <a:pt x="1785" y="3641"/>
                      <a:pt x="1785" y="3667"/>
                    </a:cubicBezTo>
                    <a:lnTo>
                      <a:pt x="1785" y="4782"/>
                    </a:lnTo>
                    <a:cubicBezTo>
                      <a:pt x="1785" y="4809"/>
                      <a:pt x="1758" y="4836"/>
                      <a:pt x="1722" y="4836"/>
                    </a:cubicBezTo>
                    <a:lnTo>
                      <a:pt x="616" y="4836"/>
                    </a:lnTo>
                    <a:cubicBezTo>
                      <a:pt x="581" y="4836"/>
                      <a:pt x="554" y="4809"/>
                      <a:pt x="554" y="4782"/>
                    </a:cubicBezTo>
                    <a:lnTo>
                      <a:pt x="554" y="3667"/>
                    </a:lnTo>
                    <a:cubicBezTo>
                      <a:pt x="554" y="3641"/>
                      <a:pt x="581" y="3614"/>
                      <a:pt x="616" y="3614"/>
                    </a:cubicBezTo>
                    <a:close/>
                    <a:moveTo>
                      <a:pt x="8270" y="4613"/>
                    </a:moveTo>
                    <a:cubicBezTo>
                      <a:pt x="8306" y="4613"/>
                      <a:pt x="8324" y="4640"/>
                      <a:pt x="8324" y="4666"/>
                    </a:cubicBezTo>
                    <a:lnTo>
                      <a:pt x="8324" y="5782"/>
                    </a:lnTo>
                    <a:cubicBezTo>
                      <a:pt x="8324" y="5808"/>
                      <a:pt x="8306" y="5835"/>
                      <a:pt x="8270" y="5835"/>
                    </a:cubicBezTo>
                    <a:lnTo>
                      <a:pt x="7164" y="5835"/>
                    </a:lnTo>
                    <a:cubicBezTo>
                      <a:pt x="7129" y="5835"/>
                      <a:pt x="7102" y="5808"/>
                      <a:pt x="7102" y="5782"/>
                    </a:cubicBezTo>
                    <a:lnTo>
                      <a:pt x="7102" y="4666"/>
                    </a:lnTo>
                    <a:cubicBezTo>
                      <a:pt x="7102" y="4640"/>
                      <a:pt x="7129" y="4613"/>
                      <a:pt x="7164" y="4613"/>
                    </a:cubicBezTo>
                    <a:close/>
                    <a:moveTo>
                      <a:pt x="1901" y="1"/>
                    </a:moveTo>
                    <a:cubicBezTo>
                      <a:pt x="1749" y="1"/>
                      <a:pt x="1624" y="126"/>
                      <a:pt x="1624" y="277"/>
                    </a:cubicBezTo>
                    <a:lnTo>
                      <a:pt x="1624" y="1651"/>
                    </a:lnTo>
                    <a:cubicBezTo>
                      <a:pt x="1624" y="1928"/>
                      <a:pt x="1838" y="2142"/>
                      <a:pt x="2115" y="2142"/>
                    </a:cubicBezTo>
                    <a:lnTo>
                      <a:pt x="3774" y="2142"/>
                    </a:lnTo>
                    <a:lnTo>
                      <a:pt x="3774" y="3899"/>
                    </a:lnTo>
                    <a:cubicBezTo>
                      <a:pt x="3774" y="3926"/>
                      <a:pt x="3756" y="3944"/>
                      <a:pt x="3730" y="3944"/>
                    </a:cubicBezTo>
                    <a:lnTo>
                      <a:pt x="2338" y="3944"/>
                    </a:lnTo>
                    <a:lnTo>
                      <a:pt x="2338" y="3667"/>
                    </a:lnTo>
                    <a:cubicBezTo>
                      <a:pt x="2338" y="3328"/>
                      <a:pt x="2061" y="3052"/>
                      <a:pt x="1722" y="3052"/>
                    </a:cubicBezTo>
                    <a:lnTo>
                      <a:pt x="616" y="3052"/>
                    </a:lnTo>
                    <a:cubicBezTo>
                      <a:pt x="277" y="3052"/>
                      <a:pt x="1" y="3328"/>
                      <a:pt x="1" y="3667"/>
                    </a:cubicBezTo>
                    <a:lnTo>
                      <a:pt x="1" y="4782"/>
                    </a:lnTo>
                    <a:cubicBezTo>
                      <a:pt x="1" y="5121"/>
                      <a:pt x="277" y="5398"/>
                      <a:pt x="616" y="5398"/>
                    </a:cubicBezTo>
                    <a:lnTo>
                      <a:pt x="1722" y="5398"/>
                    </a:lnTo>
                    <a:cubicBezTo>
                      <a:pt x="2061" y="5398"/>
                      <a:pt x="2338" y="5121"/>
                      <a:pt x="2338" y="4782"/>
                    </a:cubicBezTo>
                    <a:lnTo>
                      <a:pt x="2338" y="4506"/>
                    </a:lnTo>
                    <a:lnTo>
                      <a:pt x="3730" y="4506"/>
                    </a:lnTo>
                    <a:cubicBezTo>
                      <a:pt x="4069" y="4506"/>
                      <a:pt x="4336" y="4229"/>
                      <a:pt x="4336" y="3899"/>
                    </a:cubicBezTo>
                    <a:lnTo>
                      <a:pt x="4336" y="2142"/>
                    </a:lnTo>
                    <a:lnTo>
                      <a:pt x="7441" y="2142"/>
                    </a:lnTo>
                    <a:lnTo>
                      <a:pt x="7441" y="4051"/>
                    </a:lnTo>
                    <a:lnTo>
                      <a:pt x="7164" y="4051"/>
                    </a:lnTo>
                    <a:cubicBezTo>
                      <a:pt x="6825" y="4051"/>
                      <a:pt x="6549" y="4327"/>
                      <a:pt x="6549" y="4666"/>
                    </a:cubicBezTo>
                    <a:lnTo>
                      <a:pt x="6549" y="5782"/>
                    </a:lnTo>
                    <a:cubicBezTo>
                      <a:pt x="6549" y="6121"/>
                      <a:pt x="6825" y="6397"/>
                      <a:pt x="7164" y="6397"/>
                    </a:cubicBezTo>
                    <a:lnTo>
                      <a:pt x="8270" y="6397"/>
                    </a:lnTo>
                    <a:cubicBezTo>
                      <a:pt x="8609" y="6397"/>
                      <a:pt x="8886" y="6121"/>
                      <a:pt x="8886" y="5782"/>
                    </a:cubicBezTo>
                    <a:lnTo>
                      <a:pt x="8886" y="4666"/>
                    </a:lnTo>
                    <a:cubicBezTo>
                      <a:pt x="8886" y="4327"/>
                      <a:pt x="8609" y="4051"/>
                      <a:pt x="8270" y="4051"/>
                    </a:cubicBezTo>
                    <a:lnTo>
                      <a:pt x="7994" y="4051"/>
                    </a:lnTo>
                    <a:lnTo>
                      <a:pt x="7994" y="2142"/>
                    </a:lnTo>
                    <a:lnTo>
                      <a:pt x="9047" y="2142"/>
                    </a:lnTo>
                    <a:cubicBezTo>
                      <a:pt x="9198" y="2142"/>
                      <a:pt x="9323" y="2017"/>
                      <a:pt x="9323" y="1865"/>
                    </a:cubicBezTo>
                    <a:cubicBezTo>
                      <a:pt x="9323" y="1714"/>
                      <a:pt x="9198" y="1589"/>
                      <a:pt x="9047" y="1589"/>
                    </a:cubicBezTo>
                    <a:lnTo>
                      <a:pt x="2177" y="1589"/>
                    </a:lnTo>
                    <a:lnTo>
                      <a:pt x="2177" y="277"/>
                    </a:lnTo>
                    <a:cubicBezTo>
                      <a:pt x="2177" y="126"/>
                      <a:pt x="2053" y="1"/>
                      <a:pt x="190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48"/>
              <p:cNvSpPr/>
              <p:nvPr/>
            </p:nvSpPr>
            <p:spPr>
              <a:xfrm>
                <a:off x="5377750" y="1132050"/>
                <a:ext cx="154350" cy="14075"/>
              </a:xfrm>
              <a:custGeom>
                <a:avLst/>
                <a:gdLst/>
                <a:ahLst/>
                <a:cxnLst/>
                <a:rect l="l" t="t" r="r" b="b"/>
                <a:pathLst>
                  <a:path w="6174" h="563" extrusionOk="0">
                    <a:moveTo>
                      <a:pt x="277" y="0"/>
                    </a:moveTo>
                    <a:cubicBezTo>
                      <a:pt x="125" y="0"/>
                      <a:pt x="0" y="125"/>
                      <a:pt x="0" y="286"/>
                    </a:cubicBezTo>
                    <a:cubicBezTo>
                      <a:pt x="0" y="437"/>
                      <a:pt x="125" y="562"/>
                      <a:pt x="277" y="562"/>
                    </a:cubicBezTo>
                    <a:lnTo>
                      <a:pt x="5897" y="562"/>
                    </a:lnTo>
                    <a:cubicBezTo>
                      <a:pt x="6049" y="562"/>
                      <a:pt x="6174" y="437"/>
                      <a:pt x="6174" y="286"/>
                    </a:cubicBezTo>
                    <a:cubicBezTo>
                      <a:pt x="6174" y="125"/>
                      <a:pt x="6049" y="0"/>
                      <a:pt x="589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48"/>
              <p:cNvSpPr/>
              <p:nvPr/>
            </p:nvSpPr>
            <p:spPr>
              <a:xfrm>
                <a:off x="5547700" y="1130925"/>
                <a:ext cx="13850" cy="14750"/>
              </a:xfrm>
              <a:custGeom>
                <a:avLst/>
                <a:gdLst/>
                <a:ahLst/>
                <a:cxnLst/>
                <a:rect l="l" t="t" r="r" b="b"/>
                <a:pathLst>
                  <a:path w="554" h="590" extrusionOk="0">
                    <a:moveTo>
                      <a:pt x="277" y="1"/>
                    </a:moveTo>
                    <a:cubicBezTo>
                      <a:pt x="125" y="1"/>
                      <a:pt x="0" y="126"/>
                      <a:pt x="0" y="277"/>
                    </a:cubicBezTo>
                    <a:lnTo>
                      <a:pt x="0" y="313"/>
                    </a:lnTo>
                    <a:cubicBezTo>
                      <a:pt x="0" y="465"/>
                      <a:pt x="125" y="589"/>
                      <a:pt x="277" y="589"/>
                    </a:cubicBezTo>
                    <a:cubicBezTo>
                      <a:pt x="429" y="589"/>
                      <a:pt x="553" y="465"/>
                      <a:pt x="553" y="313"/>
                    </a:cubicBezTo>
                    <a:lnTo>
                      <a:pt x="553" y="277"/>
                    </a:lnTo>
                    <a:cubicBezTo>
                      <a:pt x="553" y="126"/>
                      <a:pt x="429"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48"/>
              <p:cNvSpPr/>
              <p:nvPr/>
            </p:nvSpPr>
            <p:spPr>
              <a:xfrm>
                <a:off x="5569100" y="1130925"/>
                <a:ext cx="13850" cy="14750"/>
              </a:xfrm>
              <a:custGeom>
                <a:avLst/>
                <a:gdLst/>
                <a:ahLst/>
                <a:cxnLst/>
                <a:rect l="l" t="t" r="r" b="b"/>
                <a:pathLst>
                  <a:path w="554" h="590" extrusionOk="0">
                    <a:moveTo>
                      <a:pt x="277" y="1"/>
                    </a:moveTo>
                    <a:cubicBezTo>
                      <a:pt x="126" y="1"/>
                      <a:pt x="1" y="126"/>
                      <a:pt x="1" y="277"/>
                    </a:cubicBezTo>
                    <a:lnTo>
                      <a:pt x="1" y="313"/>
                    </a:lnTo>
                    <a:cubicBezTo>
                      <a:pt x="1" y="465"/>
                      <a:pt x="126" y="589"/>
                      <a:pt x="277" y="589"/>
                    </a:cubicBezTo>
                    <a:cubicBezTo>
                      <a:pt x="429" y="589"/>
                      <a:pt x="554" y="465"/>
                      <a:pt x="554" y="313"/>
                    </a:cubicBezTo>
                    <a:lnTo>
                      <a:pt x="554" y="277"/>
                    </a:lnTo>
                    <a:cubicBezTo>
                      <a:pt x="554" y="126"/>
                      <a:pt x="429"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48"/>
              <p:cNvSpPr/>
              <p:nvPr/>
            </p:nvSpPr>
            <p:spPr>
              <a:xfrm>
                <a:off x="5590525" y="1130925"/>
                <a:ext cx="13850" cy="14750"/>
              </a:xfrm>
              <a:custGeom>
                <a:avLst/>
                <a:gdLst/>
                <a:ahLst/>
                <a:cxnLst/>
                <a:rect l="l" t="t" r="r" b="b"/>
                <a:pathLst>
                  <a:path w="554" h="590" extrusionOk="0">
                    <a:moveTo>
                      <a:pt x="277" y="1"/>
                    </a:moveTo>
                    <a:cubicBezTo>
                      <a:pt x="125" y="1"/>
                      <a:pt x="0" y="126"/>
                      <a:pt x="0" y="277"/>
                    </a:cubicBezTo>
                    <a:lnTo>
                      <a:pt x="0" y="313"/>
                    </a:lnTo>
                    <a:cubicBezTo>
                      <a:pt x="0" y="465"/>
                      <a:pt x="125" y="589"/>
                      <a:pt x="277" y="589"/>
                    </a:cubicBezTo>
                    <a:cubicBezTo>
                      <a:pt x="428" y="589"/>
                      <a:pt x="553" y="465"/>
                      <a:pt x="553" y="313"/>
                    </a:cubicBezTo>
                    <a:lnTo>
                      <a:pt x="553" y="277"/>
                    </a:lnTo>
                    <a:cubicBezTo>
                      <a:pt x="553" y="126"/>
                      <a:pt x="428"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48"/>
              <p:cNvSpPr/>
              <p:nvPr/>
            </p:nvSpPr>
            <p:spPr>
              <a:xfrm>
                <a:off x="5298125" y="1003125"/>
                <a:ext cx="385875" cy="302000"/>
              </a:xfrm>
              <a:custGeom>
                <a:avLst/>
                <a:gdLst/>
                <a:ahLst/>
                <a:cxnLst/>
                <a:rect l="l" t="t" r="r" b="b"/>
                <a:pathLst>
                  <a:path w="15435" h="12080" extrusionOk="0">
                    <a:moveTo>
                      <a:pt x="8270" y="563"/>
                    </a:moveTo>
                    <a:cubicBezTo>
                      <a:pt x="8306" y="563"/>
                      <a:pt x="8324" y="590"/>
                      <a:pt x="8324" y="616"/>
                    </a:cubicBezTo>
                    <a:lnTo>
                      <a:pt x="8324" y="1732"/>
                    </a:lnTo>
                    <a:cubicBezTo>
                      <a:pt x="8324" y="1758"/>
                      <a:pt x="8306" y="1785"/>
                      <a:pt x="8270" y="1785"/>
                    </a:cubicBezTo>
                    <a:lnTo>
                      <a:pt x="7164" y="1785"/>
                    </a:lnTo>
                    <a:cubicBezTo>
                      <a:pt x="7129" y="1785"/>
                      <a:pt x="7102" y="1758"/>
                      <a:pt x="7102" y="1732"/>
                    </a:cubicBezTo>
                    <a:lnTo>
                      <a:pt x="7102" y="616"/>
                    </a:lnTo>
                    <a:cubicBezTo>
                      <a:pt x="7102" y="590"/>
                      <a:pt x="7129" y="563"/>
                      <a:pt x="7164" y="563"/>
                    </a:cubicBezTo>
                    <a:close/>
                    <a:moveTo>
                      <a:pt x="1722" y="1562"/>
                    </a:moveTo>
                    <a:cubicBezTo>
                      <a:pt x="1758" y="1562"/>
                      <a:pt x="1785" y="1589"/>
                      <a:pt x="1785" y="1616"/>
                    </a:cubicBezTo>
                    <a:lnTo>
                      <a:pt x="1785" y="2731"/>
                    </a:lnTo>
                    <a:cubicBezTo>
                      <a:pt x="1785" y="2757"/>
                      <a:pt x="1758" y="2784"/>
                      <a:pt x="1722" y="2784"/>
                    </a:cubicBezTo>
                    <a:lnTo>
                      <a:pt x="616" y="2784"/>
                    </a:lnTo>
                    <a:cubicBezTo>
                      <a:pt x="581" y="2784"/>
                      <a:pt x="554" y="2757"/>
                      <a:pt x="554" y="2731"/>
                    </a:cubicBezTo>
                    <a:lnTo>
                      <a:pt x="554" y="1616"/>
                    </a:lnTo>
                    <a:cubicBezTo>
                      <a:pt x="554" y="1589"/>
                      <a:pt x="581" y="1562"/>
                      <a:pt x="616" y="1562"/>
                    </a:cubicBezTo>
                    <a:close/>
                    <a:moveTo>
                      <a:pt x="14819" y="1562"/>
                    </a:moveTo>
                    <a:cubicBezTo>
                      <a:pt x="14845" y="1562"/>
                      <a:pt x="14872" y="1589"/>
                      <a:pt x="14872" y="1616"/>
                    </a:cubicBezTo>
                    <a:lnTo>
                      <a:pt x="14872" y="2731"/>
                    </a:lnTo>
                    <a:cubicBezTo>
                      <a:pt x="14872" y="2757"/>
                      <a:pt x="14845" y="2784"/>
                      <a:pt x="14819" y="2784"/>
                    </a:cubicBezTo>
                    <a:lnTo>
                      <a:pt x="13703" y="2784"/>
                    </a:lnTo>
                    <a:cubicBezTo>
                      <a:pt x="13677" y="2784"/>
                      <a:pt x="13650" y="2757"/>
                      <a:pt x="13650" y="2731"/>
                    </a:cubicBezTo>
                    <a:lnTo>
                      <a:pt x="13650" y="1616"/>
                    </a:lnTo>
                    <a:cubicBezTo>
                      <a:pt x="13650" y="1589"/>
                      <a:pt x="13677" y="1562"/>
                      <a:pt x="13703" y="1562"/>
                    </a:cubicBezTo>
                    <a:close/>
                    <a:moveTo>
                      <a:pt x="13070" y="4809"/>
                    </a:moveTo>
                    <a:cubicBezTo>
                      <a:pt x="13168" y="4809"/>
                      <a:pt x="13248" y="4890"/>
                      <a:pt x="13248" y="4997"/>
                    </a:cubicBezTo>
                    <a:lnTo>
                      <a:pt x="13248" y="6005"/>
                    </a:lnTo>
                    <a:lnTo>
                      <a:pt x="2177" y="6005"/>
                    </a:lnTo>
                    <a:lnTo>
                      <a:pt x="2177" y="4997"/>
                    </a:lnTo>
                    <a:cubicBezTo>
                      <a:pt x="2177" y="4890"/>
                      <a:pt x="2267" y="4809"/>
                      <a:pt x="2365" y="4809"/>
                    </a:cubicBezTo>
                    <a:close/>
                    <a:moveTo>
                      <a:pt x="7164" y="1"/>
                    </a:moveTo>
                    <a:cubicBezTo>
                      <a:pt x="6825" y="1"/>
                      <a:pt x="6549" y="277"/>
                      <a:pt x="6549" y="616"/>
                    </a:cubicBezTo>
                    <a:lnTo>
                      <a:pt x="6549" y="1732"/>
                    </a:lnTo>
                    <a:cubicBezTo>
                      <a:pt x="6549" y="2071"/>
                      <a:pt x="6825" y="2347"/>
                      <a:pt x="7164" y="2347"/>
                    </a:cubicBezTo>
                    <a:lnTo>
                      <a:pt x="7441" y="2347"/>
                    </a:lnTo>
                    <a:lnTo>
                      <a:pt x="7441" y="4256"/>
                    </a:lnTo>
                    <a:lnTo>
                      <a:pt x="4336" y="4256"/>
                    </a:lnTo>
                    <a:lnTo>
                      <a:pt x="4336" y="2499"/>
                    </a:lnTo>
                    <a:cubicBezTo>
                      <a:pt x="4336" y="2169"/>
                      <a:pt x="4069" y="1892"/>
                      <a:pt x="3730" y="1892"/>
                    </a:cubicBezTo>
                    <a:lnTo>
                      <a:pt x="2338" y="1892"/>
                    </a:lnTo>
                    <a:lnTo>
                      <a:pt x="2338" y="1616"/>
                    </a:lnTo>
                    <a:cubicBezTo>
                      <a:pt x="2338" y="1277"/>
                      <a:pt x="2061" y="1000"/>
                      <a:pt x="1722" y="1000"/>
                    </a:cubicBezTo>
                    <a:lnTo>
                      <a:pt x="616" y="1000"/>
                    </a:lnTo>
                    <a:cubicBezTo>
                      <a:pt x="277" y="1000"/>
                      <a:pt x="1" y="1277"/>
                      <a:pt x="1" y="1616"/>
                    </a:cubicBezTo>
                    <a:lnTo>
                      <a:pt x="1" y="2731"/>
                    </a:lnTo>
                    <a:cubicBezTo>
                      <a:pt x="1" y="3070"/>
                      <a:pt x="277" y="3346"/>
                      <a:pt x="616" y="3346"/>
                    </a:cubicBezTo>
                    <a:lnTo>
                      <a:pt x="1722" y="3346"/>
                    </a:lnTo>
                    <a:cubicBezTo>
                      <a:pt x="2061" y="3346"/>
                      <a:pt x="2338" y="3070"/>
                      <a:pt x="2338" y="2731"/>
                    </a:cubicBezTo>
                    <a:lnTo>
                      <a:pt x="2338" y="2454"/>
                    </a:lnTo>
                    <a:lnTo>
                      <a:pt x="3730" y="2454"/>
                    </a:lnTo>
                    <a:cubicBezTo>
                      <a:pt x="3756" y="2454"/>
                      <a:pt x="3774" y="2472"/>
                      <a:pt x="3774" y="2499"/>
                    </a:cubicBezTo>
                    <a:lnTo>
                      <a:pt x="3774" y="4256"/>
                    </a:lnTo>
                    <a:lnTo>
                      <a:pt x="2365" y="4256"/>
                    </a:lnTo>
                    <a:cubicBezTo>
                      <a:pt x="1954" y="4256"/>
                      <a:pt x="1624" y="4586"/>
                      <a:pt x="1624" y="4997"/>
                    </a:cubicBezTo>
                    <a:lnTo>
                      <a:pt x="1624" y="11803"/>
                    </a:lnTo>
                    <a:cubicBezTo>
                      <a:pt x="1624" y="11955"/>
                      <a:pt x="1749" y="12080"/>
                      <a:pt x="1901" y="12080"/>
                    </a:cubicBezTo>
                    <a:cubicBezTo>
                      <a:pt x="2053" y="12080"/>
                      <a:pt x="2177" y="11955"/>
                      <a:pt x="2177" y="11803"/>
                    </a:cubicBezTo>
                    <a:lnTo>
                      <a:pt x="2177" y="6567"/>
                    </a:lnTo>
                    <a:lnTo>
                      <a:pt x="13248" y="6567"/>
                    </a:lnTo>
                    <a:lnTo>
                      <a:pt x="13248" y="7682"/>
                    </a:lnTo>
                    <a:cubicBezTo>
                      <a:pt x="13248" y="7834"/>
                      <a:pt x="13373" y="7958"/>
                      <a:pt x="13534" y="7958"/>
                    </a:cubicBezTo>
                    <a:cubicBezTo>
                      <a:pt x="13686" y="7958"/>
                      <a:pt x="13810" y="7834"/>
                      <a:pt x="13810" y="7682"/>
                    </a:cubicBezTo>
                    <a:lnTo>
                      <a:pt x="13810" y="4997"/>
                    </a:lnTo>
                    <a:cubicBezTo>
                      <a:pt x="13810" y="4586"/>
                      <a:pt x="13480" y="4256"/>
                      <a:pt x="13070" y="4256"/>
                    </a:cubicBezTo>
                    <a:lnTo>
                      <a:pt x="11652" y="4256"/>
                    </a:lnTo>
                    <a:lnTo>
                      <a:pt x="11652" y="2499"/>
                    </a:lnTo>
                    <a:cubicBezTo>
                      <a:pt x="11652" y="2472"/>
                      <a:pt x="11678" y="2454"/>
                      <a:pt x="11696" y="2454"/>
                    </a:cubicBezTo>
                    <a:lnTo>
                      <a:pt x="13088" y="2454"/>
                    </a:lnTo>
                    <a:lnTo>
                      <a:pt x="13088" y="2731"/>
                    </a:lnTo>
                    <a:cubicBezTo>
                      <a:pt x="13088" y="3070"/>
                      <a:pt x="13364" y="3346"/>
                      <a:pt x="13703" y="3346"/>
                    </a:cubicBezTo>
                    <a:lnTo>
                      <a:pt x="14819" y="3346"/>
                    </a:lnTo>
                    <a:cubicBezTo>
                      <a:pt x="15158" y="3346"/>
                      <a:pt x="15434" y="3070"/>
                      <a:pt x="15434" y="2731"/>
                    </a:cubicBezTo>
                    <a:lnTo>
                      <a:pt x="15434" y="1616"/>
                    </a:lnTo>
                    <a:cubicBezTo>
                      <a:pt x="15434" y="1277"/>
                      <a:pt x="15158" y="1000"/>
                      <a:pt x="14819" y="1000"/>
                    </a:cubicBezTo>
                    <a:lnTo>
                      <a:pt x="13703" y="1000"/>
                    </a:lnTo>
                    <a:cubicBezTo>
                      <a:pt x="13364" y="1000"/>
                      <a:pt x="13088" y="1277"/>
                      <a:pt x="13088" y="1616"/>
                    </a:cubicBezTo>
                    <a:lnTo>
                      <a:pt x="13088" y="1892"/>
                    </a:lnTo>
                    <a:lnTo>
                      <a:pt x="11696" y="1892"/>
                    </a:lnTo>
                    <a:cubicBezTo>
                      <a:pt x="11366" y="1892"/>
                      <a:pt x="11098" y="2169"/>
                      <a:pt x="11098" y="2499"/>
                    </a:cubicBezTo>
                    <a:lnTo>
                      <a:pt x="11098" y="4256"/>
                    </a:lnTo>
                    <a:lnTo>
                      <a:pt x="7994" y="4256"/>
                    </a:lnTo>
                    <a:lnTo>
                      <a:pt x="7994" y="2347"/>
                    </a:lnTo>
                    <a:lnTo>
                      <a:pt x="8270" y="2347"/>
                    </a:lnTo>
                    <a:cubicBezTo>
                      <a:pt x="8609" y="2347"/>
                      <a:pt x="8886" y="2071"/>
                      <a:pt x="8886" y="1732"/>
                    </a:cubicBezTo>
                    <a:lnTo>
                      <a:pt x="8886" y="616"/>
                    </a:lnTo>
                    <a:cubicBezTo>
                      <a:pt x="8886" y="277"/>
                      <a:pt x="8609" y="1"/>
                      <a:pt x="827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48"/>
              <p:cNvSpPr/>
              <p:nvPr/>
            </p:nvSpPr>
            <p:spPr>
              <a:xfrm>
                <a:off x="5545700" y="1216575"/>
                <a:ext cx="138300" cy="237975"/>
              </a:xfrm>
              <a:custGeom>
                <a:avLst/>
                <a:gdLst/>
                <a:ahLst/>
                <a:cxnLst/>
                <a:rect l="l" t="t" r="r" b="b"/>
                <a:pathLst>
                  <a:path w="5532" h="9519" extrusionOk="0">
                    <a:moveTo>
                      <a:pt x="4916" y="7735"/>
                    </a:moveTo>
                    <a:cubicBezTo>
                      <a:pt x="4942" y="7735"/>
                      <a:pt x="4969" y="7762"/>
                      <a:pt x="4969" y="7788"/>
                    </a:cubicBezTo>
                    <a:lnTo>
                      <a:pt x="4969" y="8903"/>
                    </a:lnTo>
                    <a:cubicBezTo>
                      <a:pt x="4969" y="8930"/>
                      <a:pt x="4942" y="8957"/>
                      <a:pt x="4916" y="8957"/>
                    </a:cubicBezTo>
                    <a:lnTo>
                      <a:pt x="3800" y="8957"/>
                    </a:lnTo>
                    <a:cubicBezTo>
                      <a:pt x="3774" y="8957"/>
                      <a:pt x="3747" y="8930"/>
                      <a:pt x="3747" y="8903"/>
                    </a:cubicBezTo>
                    <a:lnTo>
                      <a:pt x="3747" y="7788"/>
                    </a:lnTo>
                    <a:cubicBezTo>
                      <a:pt x="3747" y="7762"/>
                      <a:pt x="3774" y="7735"/>
                      <a:pt x="3800" y="7735"/>
                    </a:cubicBezTo>
                    <a:close/>
                    <a:moveTo>
                      <a:pt x="3631" y="0"/>
                    </a:moveTo>
                    <a:cubicBezTo>
                      <a:pt x="3470" y="0"/>
                      <a:pt x="3345" y="125"/>
                      <a:pt x="3345" y="286"/>
                    </a:cubicBezTo>
                    <a:lnTo>
                      <a:pt x="3345" y="5710"/>
                    </a:lnTo>
                    <a:lnTo>
                      <a:pt x="277" y="5710"/>
                    </a:lnTo>
                    <a:cubicBezTo>
                      <a:pt x="125" y="5710"/>
                      <a:pt x="0" y="5835"/>
                      <a:pt x="0" y="5986"/>
                    </a:cubicBezTo>
                    <a:cubicBezTo>
                      <a:pt x="0" y="6138"/>
                      <a:pt x="125" y="6263"/>
                      <a:pt x="277" y="6263"/>
                    </a:cubicBezTo>
                    <a:lnTo>
                      <a:pt x="1195" y="6263"/>
                    </a:lnTo>
                    <a:lnTo>
                      <a:pt x="1195" y="8020"/>
                    </a:lnTo>
                    <a:cubicBezTo>
                      <a:pt x="1195" y="8350"/>
                      <a:pt x="1463" y="8627"/>
                      <a:pt x="1793" y="8627"/>
                    </a:cubicBezTo>
                    <a:lnTo>
                      <a:pt x="3185" y="8627"/>
                    </a:lnTo>
                    <a:lnTo>
                      <a:pt x="3185" y="8903"/>
                    </a:lnTo>
                    <a:cubicBezTo>
                      <a:pt x="3185" y="9242"/>
                      <a:pt x="3461" y="9519"/>
                      <a:pt x="3800" y="9519"/>
                    </a:cubicBezTo>
                    <a:lnTo>
                      <a:pt x="4916" y="9519"/>
                    </a:lnTo>
                    <a:cubicBezTo>
                      <a:pt x="5255" y="9519"/>
                      <a:pt x="5531" y="9242"/>
                      <a:pt x="5531" y="8903"/>
                    </a:cubicBezTo>
                    <a:lnTo>
                      <a:pt x="5531" y="7788"/>
                    </a:lnTo>
                    <a:cubicBezTo>
                      <a:pt x="5531" y="7449"/>
                      <a:pt x="5255" y="7173"/>
                      <a:pt x="4916" y="7173"/>
                    </a:cubicBezTo>
                    <a:lnTo>
                      <a:pt x="3800" y="7173"/>
                    </a:lnTo>
                    <a:cubicBezTo>
                      <a:pt x="3461" y="7173"/>
                      <a:pt x="3185" y="7449"/>
                      <a:pt x="3185" y="7788"/>
                    </a:cubicBezTo>
                    <a:lnTo>
                      <a:pt x="3185" y="8065"/>
                    </a:lnTo>
                    <a:lnTo>
                      <a:pt x="1793" y="8065"/>
                    </a:lnTo>
                    <a:cubicBezTo>
                      <a:pt x="1775" y="8065"/>
                      <a:pt x="1749" y="8047"/>
                      <a:pt x="1749" y="8020"/>
                    </a:cubicBezTo>
                    <a:lnTo>
                      <a:pt x="1749" y="6263"/>
                    </a:lnTo>
                    <a:lnTo>
                      <a:pt x="3417" y="6263"/>
                    </a:lnTo>
                    <a:cubicBezTo>
                      <a:pt x="3684" y="6263"/>
                      <a:pt x="3907" y="6049"/>
                      <a:pt x="3907" y="5772"/>
                    </a:cubicBezTo>
                    <a:lnTo>
                      <a:pt x="3907" y="286"/>
                    </a:lnTo>
                    <a:cubicBezTo>
                      <a:pt x="3907" y="125"/>
                      <a:pt x="3783" y="0"/>
                      <a:pt x="363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48"/>
              <p:cNvSpPr/>
              <p:nvPr/>
            </p:nvSpPr>
            <p:spPr>
              <a:xfrm>
                <a:off x="5385325" y="1222825"/>
                <a:ext cx="46425" cy="76075"/>
              </a:xfrm>
              <a:custGeom>
                <a:avLst/>
                <a:gdLst/>
                <a:ahLst/>
                <a:cxnLst/>
                <a:rect l="l" t="t" r="r" b="b"/>
                <a:pathLst>
                  <a:path w="1857" h="3043" extrusionOk="0">
                    <a:moveTo>
                      <a:pt x="1544" y="0"/>
                    </a:moveTo>
                    <a:cubicBezTo>
                      <a:pt x="1473" y="0"/>
                      <a:pt x="1401" y="27"/>
                      <a:pt x="1348" y="80"/>
                    </a:cubicBezTo>
                    <a:lnTo>
                      <a:pt x="108" y="1329"/>
                    </a:lnTo>
                    <a:cubicBezTo>
                      <a:pt x="1" y="1436"/>
                      <a:pt x="1" y="1615"/>
                      <a:pt x="108" y="1722"/>
                    </a:cubicBezTo>
                    <a:lnTo>
                      <a:pt x="1348" y="2962"/>
                    </a:lnTo>
                    <a:cubicBezTo>
                      <a:pt x="1401" y="3015"/>
                      <a:pt x="1473" y="3042"/>
                      <a:pt x="1544" y="3042"/>
                    </a:cubicBezTo>
                    <a:cubicBezTo>
                      <a:pt x="1616" y="3042"/>
                      <a:pt x="1687" y="3015"/>
                      <a:pt x="1740" y="2962"/>
                    </a:cubicBezTo>
                    <a:cubicBezTo>
                      <a:pt x="1856" y="2855"/>
                      <a:pt x="1856" y="2676"/>
                      <a:pt x="1740" y="2569"/>
                    </a:cubicBezTo>
                    <a:lnTo>
                      <a:pt x="697" y="1526"/>
                    </a:lnTo>
                    <a:lnTo>
                      <a:pt x="1740" y="482"/>
                    </a:lnTo>
                    <a:cubicBezTo>
                      <a:pt x="1856" y="366"/>
                      <a:pt x="1856" y="196"/>
                      <a:pt x="1740" y="80"/>
                    </a:cubicBezTo>
                    <a:cubicBezTo>
                      <a:pt x="1687" y="27"/>
                      <a:pt x="1616" y="0"/>
                      <a:pt x="154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48"/>
              <p:cNvSpPr/>
              <p:nvPr/>
            </p:nvSpPr>
            <p:spPr>
              <a:xfrm>
                <a:off x="5550375" y="1222825"/>
                <a:ext cx="46400" cy="76075"/>
              </a:xfrm>
              <a:custGeom>
                <a:avLst/>
                <a:gdLst/>
                <a:ahLst/>
                <a:cxnLst/>
                <a:rect l="l" t="t" r="r" b="b"/>
                <a:pathLst>
                  <a:path w="1856" h="3043" extrusionOk="0">
                    <a:moveTo>
                      <a:pt x="304" y="0"/>
                    </a:moveTo>
                    <a:cubicBezTo>
                      <a:pt x="232" y="0"/>
                      <a:pt x="161" y="27"/>
                      <a:pt x="107" y="80"/>
                    </a:cubicBezTo>
                    <a:cubicBezTo>
                      <a:pt x="0" y="196"/>
                      <a:pt x="0" y="366"/>
                      <a:pt x="107" y="482"/>
                    </a:cubicBezTo>
                    <a:lnTo>
                      <a:pt x="1151" y="1526"/>
                    </a:lnTo>
                    <a:lnTo>
                      <a:pt x="107" y="2569"/>
                    </a:lnTo>
                    <a:cubicBezTo>
                      <a:pt x="0" y="2676"/>
                      <a:pt x="0" y="2855"/>
                      <a:pt x="107" y="2962"/>
                    </a:cubicBezTo>
                    <a:cubicBezTo>
                      <a:pt x="161" y="3015"/>
                      <a:pt x="232" y="3042"/>
                      <a:pt x="304" y="3042"/>
                    </a:cubicBezTo>
                    <a:cubicBezTo>
                      <a:pt x="375" y="3042"/>
                      <a:pt x="446" y="3015"/>
                      <a:pt x="500" y="2962"/>
                    </a:cubicBezTo>
                    <a:lnTo>
                      <a:pt x="1749" y="1722"/>
                    </a:lnTo>
                    <a:cubicBezTo>
                      <a:pt x="1856" y="1615"/>
                      <a:pt x="1856" y="1436"/>
                      <a:pt x="1749" y="1329"/>
                    </a:cubicBezTo>
                    <a:lnTo>
                      <a:pt x="500" y="80"/>
                    </a:lnTo>
                    <a:cubicBezTo>
                      <a:pt x="446" y="27"/>
                      <a:pt x="375" y="0"/>
                      <a:pt x="30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48"/>
              <p:cNvSpPr/>
              <p:nvPr/>
            </p:nvSpPr>
            <p:spPr>
              <a:xfrm>
                <a:off x="5442425" y="1226925"/>
                <a:ext cx="46875" cy="71975"/>
              </a:xfrm>
              <a:custGeom>
                <a:avLst/>
                <a:gdLst/>
                <a:ahLst/>
                <a:cxnLst/>
                <a:rect l="l" t="t" r="r" b="b"/>
                <a:pathLst>
                  <a:path w="1875" h="2879" extrusionOk="0">
                    <a:moveTo>
                      <a:pt x="1555" y="1"/>
                    </a:moveTo>
                    <a:cubicBezTo>
                      <a:pt x="1454" y="1"/>
                      <a:pt x="1359" y="55"/>
                      <a:pt x="1303" y="148"/>
                    </a:cubicBezTo>
                    <a:lnTo>
                      <a:pt x="72" y="2468"/>
                    </a:lnTo>
                    <a:cubicBezTo>
                      <a:pt x="1" y="2602"/>
                      <a:pt x="45" y="2771"/>
                      <a:pt x="188" y="2842"/>
                    </a:cubicBezTo>
                    <a:cubicBezTo>
                      <a:pt x="224" y="2869"/>
                      <a:pt x="268" y="2878"/>
                      <a:pt x="313" y="2878"/>
                    </a:cubicBezTo>
                    <a:cubicBezTo>
                      <a:pt x="411" y="2878"/>
                      <a:pt x="509" y="2825"/>
                      <a:pt x="563" y="2726"/>
                    </a:cubicBezTo>
                    <a:lnTo>
                      <a:pt x="1803" y="416"/>
                    </a:lnTo>
                    <a:cubicBezTo>
                      <a:pt x="1874" y="282"/>
                      <a:pt x="1820" y="113"/>
                      <a:pt x="1687" y="32"/>
                    </a:cubicBezTo>
                    <a:cubicBezTo>
                      <a:pt x="1644" y="11"/>
                      <a:pt x="1599" y="1"/>
                      <a:pt x="155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48"/>
              <p:cNvSpPr/>
              <p:nvPr/>
            </p:nvSpPr>
            <p:spPr>
              <a:xfrm>
                <a:off x="5482125" y="1283475"/>
                <a:ext cx="13850" cy="14750"/>
              </a:xfrm>
              <a:custGeom>
                <a:avLst/>
                <a:gdLst/>
                <a:ahLst/>
                <a:cxnLst/>
                <a:rect l="l" t="t" r="r" b="b"/>
                <a:pathLst>
                  <a:path w="554" h="590" extrusionOk="0">
                    <a:moveTo>
                      <a:pt x="277" y="1"/>
                    </a:moveTo>
                    <a:cubicBezTo>
                      <a:pt x="125" y="1"/>
                      <a:pt x="1" y="125"/>
                      <a:pt x="1" y="277"/>
                    </a:cubicBezTo>
                    <a:lnTo>
                      <a:pt x="1" y="304"/>
                    </a:lnTo>
                    <a:cubicBezTo>
                      <a:pt x="1" y="464"/>
                      <a:pt x="125" y="589"/>
                      <a:pt x="277" y="589"/>
                    </a:cubicBezTo>
                    <a:cubicBezTo>
                      <a:pt x="429" y="589"/>
                      <a:pt x="554" y="464"/>
                      <a:pt x="554" y="304"/>
                    </a:cubicBezTo>
                    <a:lnTo>
                      <a:pt x="554" y="277"/>
                    </a:lnTo>
                    <a:cubicBezTo>
                      <a:pt x="554" y="125"/>
                      <a:pt x="429"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48"/>
              <p:cNvSpPr/>
              <p:nvPr/>
            </p:nvSpPr>
            <p:spPr>
              <a:xfrm>
                <a:off x="5504875" y="1283475"/>
                <a:ext cx="13850" cy="14750"/>
              </a:xfrm>
              <a:custGeom>
                <a:avLst/>
                <a:gdLst/>
                <a:ahLst/>
                <a:cxnLst/>
                <a:rect l="l" t="t" r="r" b="b"/>
                <a:pathLst>
                  <a:path w="554" h="590" extrusionOk="0">
                    <a:moveTo>
                      <a:pt x="277" y="1"/>
                    </a:moveTo>
                    <a:cubicBezTo>
                      <a:pt x="125" y="1"/>
                      <a:pt x="0" y="125"/>
                      <a:pt x="0" y="277"/>
                    </a:cubicBezTo>
                    <a:lnTo>
                      <a:pt x="0" y="304"/>
                    </a:lnTo>
                    <a:cubicBezTo>
                      <a:pt x="0" y="464"/>
                      <a:pt x="125" y="589"/>
                      <a:pt x="277" y="589"/>
                    </a:cubicBezTo>
                    <a:cubicBezTo>
                      <a:pt x="429" y="589"/>
                      <a:pt x="554" y="464"/>
                      <a:pt x="554" y="304"/>
                    </a:cubicBezTo>
                    <a:lnTo>
                      <a:pt x="554" y="277"/>
                    </a:lnTo>
                    <a:cubicBezTo>
                      <a:pt x="554" y="125"/>
                      <a:pt x="429"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48"/>
              <p:cNvSpPr/>
              <p:nvPr/>
            </p:nvSpPr>
            <p:spPr>
              <a:xfrm>
                <a:off x="5527400" y="1283475"/>
                <a:ext cx="14075" cy="14750"/>
              </a:xfrm>
              <a:custGeom>
                <a:avLst/>
                <a:gdLst/>
                <a:ahLst/>
                <a:cxnLst/>
                <a:rect l="l" t="t" r="r" b="b"/>
                <a:pathLst>
                  <a:path w="563" h="590" extrusionOk="0">
                    <a:moveTo>
                      <a:pt x="286" y="1"/>
                    </a:moveTo>
                    <a:cubicBezTo>
                      <a:pt x="125" y="1"/>
                      <a:pt x="1" y="125"/>
                      <a:pt x="1" y="277"/>
                    </a:cubicBezTo>
                    <a:lnTo>
                      <a:pt x="1" y="304"/>
                    </a:lnTo>
                    <a:cubicBezTo>
                      <a:pt x="1" y="464"/>
                      <a:pt x="125" y="589"/>
                      <a:pt x="286" y="589"/>
                    </a:cubicBezTo>
                    <a:cubicBezTo>
                      <a:pt x="438" y="589"/>
                      <a:pt x="563" y="464"/>
                      <a:pt x="563" y="304"/>
                    </a:cubicBezTo>
                    <a:lnTo>
                      <a:pt x="563" y="277"/>
                    </a:lnTo>
                    <a:cubicBezTo>
                      <a:pt x="563" y="125"/>
                      <a:pt x="438" y="1"/>
                      <a:pt x="28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 name="ZoneTexte 1">
            <a:extLst>
              <a:ext uri="{FF2B5EF4-FFF2-40B4-BE49-F238E27FC236}">
                <a16:creationId xmlns:a16="http://schemas.microsoft.com/office/drawing/2014/main" id="{C241A175-0C86-F1CD-5C53-177D2D737680}"/>
              </a:ext>
            </a:extLst>
          </p:cNvPr>
          <p:cNvSpPr txBox="1"/>
          <p:nvPr/>
        </p:nvSpPr>
        <p:spPr>
          <a:xfrm>
            <a:off x="8355140" y="4342883"/>
            <a:ext cx="379285" cy="523220"/>
          </a:xfrm>
          <a:prstGeom prst="rect">
            <a:avLst/>
          </a:prstGeom>
          <a:noFill/>
        </p:spPr>
        <p:txBody>
          <a:bodyPr wrap="square" rtlCol="0">
            <a:spAutoFit/>
          </a:bodyPr>
          <a:lstStyle/>
          <a:p>
            <a:r>
              <a:rPr lang="fr-CM" sz="2800" dirty="0"/>
              <a:t>9</a:t>
            </a:r>
          </a:p>
        </p:txBody>
      </p:sp>
    </p:spTree>
    <p:extLst>
      <p:ext uri="{BB962C8B-B14F-4D97-AF65-F5344CB8AC3E}">
        <p14:creationId xmlns:p14="http://schemas.microsoft.com/office/powerpoint/2010/main" val="16293850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96"/>
        <p:cNvGrpSpPr/>
        <p:nvPr/>
      </p:nvGrpSpPr>
      <p:grpSpPr>
        <a:xfrm>
          <a:off x="0" y="0"/>
          <a:ext cx="0" cy="0"/>
          <a:chOff x="0" y="0"/>
          <a:chExt cx="0" cy="0"/>
        </a:xfrm>
      </p:grpSpPr>
      <p:sp>
        <p:nvSpPr>
          <p:cNvPr id="597" name="Google Shape;597;p52"/>
          <p:cNvSpPr/>
          <p:nvPr/>
        </p:nvSpPr>
        <p:spPr>
          <a:xfrm>
            <a:off x="3083025" y="998250"/>
            <a:ext cx="1492301" cy="113957"/>
          </a:xfrm>
          <a:custGeom>
            <a:avLst/>
            <a:gdLst/>
            <a:ahLst/>
            <a:cxnLst/>
            <a:rect l="l" t="t" r="r" b="b"/>
            <a:pathLst>
              <a:path w="139794" h="8509" extrusionOk="0">
                <a:moveTo>
                  <a:pt x="304" y="0"/>
                </a:moveTo>
                <a:lnTo>
                  <a:pt x="0" y="8509"/>
                </a:lnTo>
                <a:lnTo>
                  <a:pt x="139490" y="7597"/>
                </a:lnTo>
                <a:lnTo>
                  <a:pt x="139794" y="1216"/>
                </a:lnTo>
                <a:close/>
              </a:path>
            </a:pathLst>
          </a:custGeom>
          <a:solidFill>
            <a:schemeClr val="lt2"/>
          </a:solidFill>
          <a:ln>
            <a:noFill/>
          </a:ln>
        </p:spPr>
      </p:sp>
      <p:sp>
        <p:nvSpPr>
          <p:cNvPr id="606" name="Google Shape;606;p52"/>
          <p:cNvSpPr txBox="1">
            <a:spLocks noGrp="1"/>
          </p:cNvSpPr>
          <p:nvPr>
            <p:ph type="subTitle" idx="1"/>
          </p:nvPr>
        </p:nvSpPr>
        <p:spPr>
          <a:xfrm>
            <a:off x="601400" y="1199550"/>
            <a:ext cx="3227775" cy="371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Planning prévisionnel</a:t>
            </a:r>
            <a:endParaRPr dirty="0"/>
          </a:p>
        </p:txBody>
      </p:sp>
      <p:sp>
        <p:nvSpPr>
          <p:cNvPr id="613" name="Google Shape;613;p52"/>
          <p:cNvSpPr txBox="1">
            <a:spLocks noGrp="1"/>
          </p:cNvSpPr>
          <p:nvPr>
            <p:ph type="title"/>
          </p:nvPr>
        </p:nvSpPr>
        <p:spPr>
          <a:xfrm>
            <a:off x="1732325" y="539500"/>
            <a:ext cx="6698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Plannification</a:t>
            </a:r>
            <a:endParaRPr dirty="0"/>
          </a:p>
        </p:txBody>
      </p:sp>
      <p:sp>
        <p:nvSpPr>
          <p:cNvPr id="614" name="Google Shape;614;p52"/>
          <p:cNvSpPr/>
          <p:nvPr/>
        </p:nvSpPr>
        <p:spPr>
          <a:xfrm>
            <a:off x="5631238" y="305349"/>
            <a:ext cx="1041300" cy="1041000"/>
          </a:xfrm>
          <a:prstGeom prst="decagon">
            <a:avLst>
              <a:gd name="vf" fmla="val 105146"/>
            </a:avLst>
          </a:prstGeom>
          <a:solidFill>
            <a:srgbClr val="95FF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5" name="Google Shape;615;p52"/>
          <p:cNvGrpSpPr/>
          <p:nvPr/>
        </p:nvGrpSpPr>
        <p:grpSpPr>
          <a:xfrm rot="550332">
            <a:off x="5899824" y="607903"/>
            <a:ext cx="503843" cy="436244"/>
            <a:chOff x="7147850" y="558075"/>
            <a:chExt cx="503850" cy="436250"/>
          </a:xfrm>
        </p:grpSpPr>
        <p:sp>
          <p:nvSpPr>
            <p:cNvPr id="616" name="Google Shape;616;p52"/>
            <p:cNvSpPr/>
            <p:nvPr/>
          </p:nvSpPr>
          <p:spPr>
            <a:xfrm>
              <a:off x="7164350" y="558075"/>
              <a:ext cx="487350" cy="418625"/>
            </a:xfrm>
            <a:custGeom>
              <a:avLst/>
              <a:gdLst/>
              <a:ahLst/>
              <a:cxnLst/>
              <a:rect l="l" t="t" r="r" b="b"/>
              <a:pathLst>
                <a:path w="19494" h="16745" extrusionOk="0">
                  <a:moveTo>
                    <a:pt x="777" y="0"/>
                  </a:moveTo>
                  <a:cubicBezTo>
                    <a:pt x="349" y="0"/>
                    <a:pt x="1" y="348"/>
                    <a:pt x="1" y="776"/>
                  </a:cubicBezTo>
                  <a:lnTo>
                    <a:pt x="1" y="3560"/>
                  </a:lnTo>
                  <a:lnTo>
                    <a:pt x="1" y="16388"/>
                  </a:lnTo>
                  <a:cubicBezTo>
                    <a:pt x="1" y="16584"/>
                    <a:pt x="153" y="16745"/>
                    <a:pt x="358" y="16745"/>
                  </a:cubicBezTo>
                  <a:lnTo>
                    <a:pt x="19137" y="16745"/>
                  </a:lnTo>
                  <a:cubicBezTo>
                    <a:pt x="19333" y="16745"/>
                    <a:pt x="19493" y="16584"/>
                    <a:pt x="19493" y="16388"/>
                  </a:cubicBezTo>
                  <a:lnTo>
                    <a:pt x="19493" y="3560"/>
                  </a:lnTo>
                  <a:lnTo>
                    <a:pt x="19493" y="776"/>
                  </a:lnTo>
                  <a:cubicBezTo>
                    <a:pt x="19493" y="348"/>
                    <a:pt x="19145" y="0"/>
                    <a:pt x="187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7" name="Google Shape;617;p52"/>
            <p:cNvGrpSpPr/>
            <p:nvPr/>
          </p:nvGrpSpPr>
          <p:grpSpPr>
            <a:xfrm>
              <a:off x="7147850" y="583275"/>
              <a:ext cx="476200" cy="411050"/>
              <a:chOff x="1078250" y="1662400"/>
              <a:chExt cx="476200" cy="411050"/>
            </a:xfrm>
          </p:grpSpPr>
          <p:sp>
            <p:nvSpPr>
              <p:cNvPr id="618" name="Google Shape;618;p52"/>
              <p:cNvSpPr/>
              <p:nvPr/>
            </p:nvSpPr>
            <p:spPr>
              <a:xfrm>
                <a:off x="1178175" y="1662400"/>
                <a:ext cx="376275" cy="411050"/>
              </a:xfrm>
              <a:custGeom>
                <a:avLst/>
                <a:gdLst/>
                <a:ahLst/>
                <a:cxnLst/>
                <a:rect l="l" t="t" r="r" b="b"/>
                <a:pathLst>
                  <a:path w="15051" h="16442" extrusionOk="0">
                    <a:moveTo>
                      <a:pt x="11937" y="0"/>
                    </a:moveTo>
                    <a:cubicBezTo>
                      <a:pt x="11785" y="0"/>
                      <a:pt x="11660" y="125"/>
                      <a:pt x="11660" y="277"/>
                    </a:cubicBezTo>
                    <a:cubicBezTo>
                      <a:pt x="11660" y="429"/>
                      <a:pt x="11785" y="553"/>
                      <a:pt x="11937" y="553"/>
                    </a:cubicBezTo>
                    <a:lnTo>
                      <a:pt x="14033" y="553"/>
                    </a:lnTo>
                    <a:cubicBezTo>
                      <a:pt x="14283" y="553"/>
                      <a:pt x="14488" y="759"/>
                      <a:pt x="14488" y="1017"/>
                    </a:cubicBezTo>
                    <a:lnTo>
                      <a:pt x="14488" y="2784"/>
                    </a:lnTo>
                    <a:cubicBezTo>
                      <a:pt x="13748" y="2775"/>
                      <a:pt x="13018" y="2770"/>
                      <a:pt x="12291" y="2770"/>
                    </a:cubicBezTo>
                    <a:cubicBezTo>
                      <a:pt x="11564" y="2770"/>
                      <a:pt x="10839" y="2775"/>
                      <a:pt x="10108" y="2784"/>
                    </a:cubicBezTo>
                    <a:cubicBezTo>
                      <a:pt x="9956" y="2784"/>
                      <a:pt x="9831" y="2909"/>
                      <a:pt x="9831" y="3060"/>
                    </a:cubicBezTo>
                    <a:cubicBezTo>
                      <a:pt x="9840" y="3221"/>
                      <a:pt x="9965" y="3337"/>
                      <a:pt x="10117" y="3337"/>
                    </a:cubicBezTo>
                    <a:cubicBezTo>
                      <a:pt x="10844" y="3332"/>
                      <a:pt x="11566" y="3330"/>
                      <a:pt x="12292" y="3330"/>
                    </a:cubicBezTo>
                    <a:cubicBezTo>
                      <a:pt x="13018" y="3330"/>
                      <a:pt x="13748" y="3332"/>
                      <a:pt x="14488" y="3337"/>
                    </a:cubicBezTo>
                    <a:lnTo>
                      <a:pt x="14488" y="15826"/>
                    </a:lnTo>
                    <a:cubicBezTo>
                      <a:pt x="14488" y="15862"/>
                      <a:pt x="14461" y="15880"/>
                      <a:pt x="14434" y="15880"/>
                    </a:cubicBezTo>
                    <a:lnTo>
                      <a:pt x="277" y="15880"/>
                    </a:lnTo>
                    <a:cubicBezTo>
                      <a:pt x="125" y="15880"/>
                      <a:pt x="0" y="16005"/>
                      <a:pt x="0" y="16165"/>
                    </a:cubicBezTo>
                    <a:cubicBezTo>
                      <a:pt x="0" y="16317"/>
                      <a:pt x="125" y="16442"/>
                      <a:pt x="277" y="16442"/>
                    </a:cubicBezTo>
                    <a:lnTo>
                      <a:pt x="14434" y="16442"/>
                    </a:lnTo>
                    <a:cubicBezTo>
                      <a:pt x="14773" y="16442"/>
                      <a:pt x="15050" y="16165"/>
                      <a:pt x="15050" y="15826"/>
                    </a:cubicBezTo>
                    <a:lnTo>
                      <a:pt x="15050" y="1017"/>
                    </a:lnTo>
                    <a:cubicBezTo>
                      <a:pt x="15050" y="455"/>
                      <a:pt x="14595" y="0"/>
                      <a:pt x="1403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52"/>
              <p:cNvSpPr/>
              <p:nvPr/>
            </p:nvSpPr>
            <p:spPr>
              <a:xfrm>
                <a:off x="1078250" y="1662400"/>
                <a:ext cx="376725" cy="411050"/>
              </a:xfrm>
              <a:custGeom>
                <a:avLst/>
                <a:gdLst/>
                <a:ahLst/>
                <a:cxnLst/>
                <a:rect l="l" t="t" r="r" b="b"/>
                <a:pathLst>
                  <a:path w="15069" h="16442" extrusionOk="0">
                    <a:moveTo>
                      <a:pt x="1018" y="0"/>
                    </a:moveTo>
                    <a:cubicBezTo>
                      <a:pt x="456" y="0"/>
                      <a:pt x="1" y="455"/>
                      <a:pt x="1" y="1017"/>
                    </a:cubicBezTo>
                    <a:lnTo>
                      <a:pt x="1" y="15826"/>
                    </a:lnTo>
                    <a:cubicBezTo>
                      <a:pt x="1" y="16165"/>
                      <a:pt x="277" y="16442"/>
                      <a:pt x="616" y="16442"/>
                    </a:cubicBezTo>
                    <a:lnTo>
                      <a:pt x="3132" y="16442"/>
                    </a:lnTo>
                    <a:cubicBezTo>
                      <a:pt x="3292" y="16442"/>
                      <a:pt x="3417" y="16317"/>
                      <a:pt x="3417" y="16165"/>
                    </a:cubicBezTo>
                    <a:cubicBezTo>
                      <a:pt x="3417" y="16005"/>
                      <a:pt x="3292" y="15880"/>
                      <a:pt x="3132" y="15880"/>
                    </a:cubicBezTo>
                    <a:lnTo>
                      <a:pt x="616" y="15880"/>
                    </a:lnTo>
                    <a:cubicBezTo>
                      <a:pt x="580" y="15880"/>
                      <a:pt x="554" y="15862"/>
                      <a:pt x="554" y="15826"/>
                    </a:cubicBezTo>
                    <a:lnTo>
                      <a:pt x="554" y="3337"/>
                    </a:lnTo>
                    <a:cubicBezTo>
                      <a:pt x="2610" y="3332"/>
                      <a:pt x="4675" y="3330"/>
                      <a:pt x="6736" y="3330"/>
                    </a:cubicBezTo>
                    <a:cubicBezTo>
                      <a:pt x="8797" y="3330"/>
                      <a:pt x="10853" y="3332"/>
                      <a:pt x="12891" y="3337"/>
                    </a:cubicBezTo>
                    <a:cubicBezTo>
                      <a:pt x="13043" y="3337"/>
                      <a:pt x="13168" y="3221"/>
                      <a:pt x="13168" y="3060"/>
                    </a:cubicBezTo>
                    <a:cubicBezTo>
                      <a:pt x="13168" y="2909"/>
                      <a:pt x="13043" y="2784"/>
                      <a:pt x="12891" y="2784"/>
                    </a:cubicBezTo>
                    <a:cubicBezTo>
                      <a:pt x="10853" y="2775"/>
                      <a:pt x="8797" y="2770"/>
                      <a:pt x="6736" y="2770"/>
                    </a:cubicBezTo>
                    <a:cubicBezTo>
                      <a:pt x="4675" y="2770"/>
                      <a:pt x="2610" y="2775"/>
                      <a:pt x="554" y="2784"/>
                    </a:cubicBezTo>
                    <a:lnTo>
                      <a:pt x="554" y="1017"/>
                    </a:lnTo>
                    <a:cubicBezTo>
                      <a:pt x="554" y="759"/>
                      <a:pt x="759" y="553"/>
                      <a:pt x="1018" y="553"/>
                    </a:cubicBezTo>
                    <a:lnTo>
                      <a:pt x="14792" y="553"/>
                    </a:lnTo>
                    <a:cubicBezTo>
                      <a:pt x="14943" y="553"/>
                      <a:pt x="15068" y="429"/>
                      <a:pt x="15068" y="277"/>
                    </a:cubicBezTo>
                    <a:cubicBezTo>
                      <a:pt x="15068" y="125"/>
                      <a:pt x="14943" y="0"/>
                      <a:pt x="1479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52"/>
              <p:cNvSpPr/>
              <p:nvPr/>
            </p:nvSpPr>
            <p:spPr>
              <a:xfrm>
                <a:off x="1140250" y="1698300"/>
                <a:ext cx="262750" cy="14075"/>
              </a:xfrm>
              <a:custGeom>
                <a:avLst/>
                <a:gdLst/>
                <a:ahLst/>
                <a:cxnLst/>
                <a:rect l="l" t="t" r="r" b="b"/>
                <a:pathLst>
                  <a:path w="10510" h="563" extrusionOk="0">
                    <a:moveTo>
                      <a:pt x="277" y="1"/>
                    </a:moveTo>
                    <a:cubicBezTo>
                      <a:pt x="126" y="1"/>
                      <a:pt x="1" y="126"/>
                      <a:pt x="1" y="286"/>
                    </a:cubicBezTo>
                    <a:cubicBezTo>
                      <a:pt x="1" y="438"/>
                      <a:pt x="126" y="563"/>
                      <a:pt x="277" y="563"/>
                    </a:cubicBezTo>
                    <a:lnTo>
                      <a:pt x="10233" y="563"/>
                    </a:lnTo>
                    <a:cubicBezTo>
                      <a:pt x="10385" y="563"/>
                      <a:pt x="10510" y="438"/>
                      <a:pt x="10510" y="286"/>
                    </a:cubicBezTo>
                    <a:cubicBezTo>
                      <a:pt x="10510" y="126"/>
                      <a:pt x="10385" y="1"/>
                      <a:pt x="1023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52"/>
              <p:cNvSpPr/>
              <p:nvPr/>
            </p:nvSpPr>
            <p:spPr>
              <a:xfrm>
                <a:off x="1422825" y="1696525"/>
                <a:ext cx="13850" cy="15175"/>
              </a:xfrm>
              <a:custGeom>
                <a:avLst/>
                <a:gdLst/>
                <a:ahLst/>
                <a:cxnLst/>
                <a:rect l="l" t="t" r="r" b="b"/>
                <a:pathLst>
                  <a:path w="554" h="607" extrusionOk="0">
                    <a:moveTo>
                      <a:pt x="277" y="0"/>
                    </a:moveTo>
                    <a:cubicBezTo>
                      <a:pt x="125" y="0"/>
                      <a:pt x="1" y="125"/>
                      <a:pt x="1" y="277"/>
                    </a:cubicBezTo>
                    <a:lnTo>
                      <a:pt x="1" y="330"/>
                    </a:lnTo>
                    <a:cubicBezTo>
                      <a:pt x="1" y="482"/>
                      <a:pt x="125" y="607"/>
                      <a:pt x="277" y="607"/>
                    </a:cubicBezTo>
                    <a:cubicBezTo>
                      <a:pt x="429" y="607"/>
                      <a:pt x="554" y="482"/>
                      <a:pt x="554" y="330"/>
                    </a:cubicBezTo>
                    <a:lnTo>
                      <a:pt x="554" y="277"/>
                    </a:lnTo>
                    <a:cubicBezTo>
                      <a:pt x="554" y="125"/>
                      <a:pt x="429" y="0"/>
                      <a:pt x="27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52"/>
              <p:cNvSpPr/>
              <p:nvPr/>
            </p:nvSpPr>
            <p:spPr>
              <a:xfrm>
                <a:off x="1450475" y="1696525"/>
                <a:ext cx="14075" cy="15175"/>
              </a:xfrm>
              <a:custGeom>
                <a:avLst/>
                <a:gdLst/>
                <a:ahLst/>
                <a:cxnLst/>
                <a:rect l="l" t="t" r="r" b="b"/>
                <a:pathLst>
                  <a:path w="563" h="607" extrusionOk="0">
                    <a:moveTo>
                      <a:pt x="286" y="0"/>
                    </a:moveTo>
                    <a:cubicBezTo>
                      <a:pt x="126" y="0"/>
                      <a:pt x="1" y="125"/>
                      <a:pt x="1" y="277"/>
                    </a:cubicBezTo>
                    <a:lnTo>
                      <a:pt x="1" y="330"/>
                    </a:lnTo>
                    <a:cubicBezTo>
                      <a:pt x="1" y="482"/>
                      <a:pt x="126" y="607"/>
                      <a:pt x="286" y="607"/>
                    </a:cubicBezTo>
                    <a:cubicBezTo>
                      <a:pt x="438" y="607"/>
                      <a:pt x="563" y="482"/>
                      <a:pt x="563" y="330"/>
                    </a:cubicBezTo>
                    <a:lnTo>
                      <a:pt x="563" y="277"/>
                    </a:lnTo>
                    <a:cubicBezTo>
                      <a:pt x="563" y="125"/>
                      <a:pt x="438" y="0"/>
                      <a:pt x="28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52"/>
              <p:cNvSpPr/>
              <p:nvPr/>
            </p:nvSpPr>
            <p:spPr>
              <a:xfrm>
                <a:off x="1478350" y="1696525"/>
                <a:ext cx="14075" cy="15175"/>
              </a:xfrm>
              <a:custGeom>
                <a:avLst/>
                <a:gdLst/>
                <a:ahLst/>
                <a:cxnLst/>
                <a:rect l="l" t="t" r="r" b="b"/>
                <a:pathLst>
                  <a:path w="563" h="607" extrusionOk="0">
                    <a:moveTo>
                      <a:pt x="286" y="0"/>
                    </a:moveTo>
                    <a:cubicBezTo>
                      <a:pt x="126" y="0"/>
                      <a:pt x="1" y="125"/>
                      <a:pt x="1" y="277"/>
                    </a:cubicBezTo>
                    <a:lnTo>
                      <a:pt x="1" y="330"/>
                    </a:lnTo>
                    <a:cubicBezTo>
                      <a:pt x="1" y="482"/>
                      <a:pt x="126" y="607"/>
                      <a:pt x="286" y="607"/>
                    </a:cubicBezTo>
                    <a:cubicBezTo>
                      <a:pt x="438" y="607"/>
                      <a:pt x="563" y="482"/>
                      <a:pt x="563" y="330"/>
                    </a:cubicBezTo>
                    <a:lnTo>
                      <a:pt x="563" y="277"/>
                    </a:lnTo>
                    <a:cubicBezTo>
                      <a:pt x="563" y="125"/>
                      <a:pt x="438" y="0"/>
                      <a:pt x="28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52"/>
              <p:cNvSpPr/>
              <p:nvPr/>
            </p:nvSpPr>
            <p:spPr>
              <a:xfrm>
                <a:off x="1409225" y="1971725"/>
                <a:ext cx="70500" cy="14075"/>
              </a:xfrm>
              <a:custGeom>
                <a:avLst/>
                <a:gdLst/>
                <a:ahLst/>
                <a:cxnLst/>
                <a:rect l="l" t="t" r="r" b="b"/>
                <a:pathLst>
                  <a:path w="2820" h="563" extrusionOk="0">
                    <a:moveTo>
                      <a:pt x="286" y="1"/>
                    </a:moveTo>
                    <a:cubicBezTo>
                      <a:pt x="125" y="1"/>
                      <a:pt x="0" y="126"/>
                      <a:pt x="0" y="286"/>
                    </a:cubicBezTo>
                    <a:cubicBezTo>
                      <a:pt x="0" y="438"/>
                      <a:pt x="125" y="563"/>
                      <a:pt x="286" y="563"/>
                    </a:cubicBezTo>
                    <a:lnTo>
                      <a:pt x="2543" y="563"/>
                    </a:lnTo>
                    <a:cubicBezTo>
                      <a:pt x="2695" y="563"/>
                      <a:pt x="2819" y="438"/>
                      <a:pt x="2819" y="286"/>
                    </a:cubicBezTo>
                    <a:cubicBezTo>
                      <a:pt x="2819" y="126"/>
                      <a:pt x="2695" y="1"/>
                      <a:pt x="253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52"/>
              <p:cNvSpPr/>
              <p:nvPr/>
            </p:nvSpPr>
            <p:spPr>
              <a:xfrm>
                <a:off x="1445575" y="1994025"/>
                <a:ext cx="34150" cy="14075"/>
              </a:xfrm>
              <a:custGeom>
                <a:avLst/>
                <a:gdLst/>
                <a:ahLst/>
                <a:cxnLst/>
                <a:rect l="l" t="t" r="r" b="b"/>
                <a:pathLst>
                  <a:path w="1366" h="563" extrusionOk="0">
                    <a:moveTo>
                      <a:pt x="286" y="1"/>
                    </a:moveTo>
                    <a:cubicBezTo>
                      <a:pt x="125" y="1"/>
                      <a:pt x="1" y="126"/>
                      <a:pt x="1" y="286"/>
                    </a:cubicBezTo>
                    <a:cubicBezTo>
                      <a:pt x="1" y="438"/>
                      <a:pt x="125" y="563"/>
                      <a:pt x="286" y="563"/>
                    </a:cubicBezTo>
                    <a:lnTo>
                      <a:pt x="1080" y="563"/>
                    </a:lnTo>
                    <a:cubicBezTo>
                      <a:pt x="1241" y="563"/>
                      <a:pt x="1365" y="438"/>
                      <a:pt x="1365" y="286"/>
                    </a:cubicBezTo>
                    <a:cubicBezTo>
                      <a:pt x="1365" y="126"/>
                      <a:pt x="1241" y="1"/>
                      <a:pt x="108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52"/>
              <p:cNvSpPr/>
              <p:nvPr/>
            </p:nvSpPr>
            <p:spPr>
              <a:xfrm>
                <a:off x="1173050" y="1841700"/>
                <a:ext cx="57775" cy="100400"/>
              </a:xfrm>
              <a:custGeom>
                <a:avLst/>
                <a:gdLst/>
                <a:ahLst/>
                <a:cxnLst/>
                <a:rect l="l" t="t" r="r" b="b"/>
                <a:pathLst>
                  <a:path w="2311" h="4016" extrusionOk="0">
                    <a:moveTo>
                      <a:pt x="1998" y="1"/>
                    </a:moveTo>
                    <a:cubicBezTo>
                      <a:pt x="1927" y="1"/>
                      <a:pt x="1856" y="28"/>
                      <a:pt x="1802" y="81"/>
                    </a:cubicBezTo>
                    <a:lnTo>
                      <a:pt x="80" y="1812"/>
                    </a:lnTo>
                    <a:cubicBezTo>
                      <a:pt x="27" y="1865"/>
                      <a:pt x="0" y="1937"/>
                      <a:pt x="0" y="2008"/>
                    </a:cubicBezTo>
                    <a:cubicBezTo>
                      <a:pt x="0" y="2079"/>
                      <a:pt x="27" y="2151"/>
                      <a:pt x="80" y="2204"/>
                    </a:cubicBezTo>
                    <a:lnTo>
                      <a:pt x="1802" y="3935"/>
                    </a:lnTo>
                    <a:cubicBezTo>
                      <a:pt x="1856" y="3989"/>
                      <a:pt x="1927" y="4015"/>
                      <a:pt x="1998" y="4015"/>
                    </a:cubicBezTo>
                    <a:cubicBezTo>
                      <a:pt x="2070" y="4015"/>
                      <a:pt x="2141" y="3989"/>
                      <a:pt x="2195" y="3935"/>
                    </a:cubicBezTo>
                    <a:cubicBezTo>
                      <a:pt x="2311" y="3819"/>
                      <a:pt x="2311" y="3650"/>
                      <a:pt x="2195" y="3534"/>
                    </a:cubicBezTo>
                    <a:lnTo>
                      <a:pt x="669" y="2008"/>
                    </a:lnTo>
                    <a:lnTo>
                      <a:pt x="2195" y="483"/>
                    </a:lnTo>
                    <a:cubicBezTo>
                      <a:pt x="2311" y="367"/>
                      <a:pt x="2311" y="197"/>
                      <a:pt x="2195" y="81"/>
                    </a:cubicBezTo>
                    <a:cubicBezTo>
                      <a:pt x="2141" y="28"/>
                      <a:pt x="2070" y="1"/>
                      <a:pt x="199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52"/>
              <p:cNvSpPr/>
              <p:nvPr/>
            </p:nvSpPr>
            <p:spPr>
              <a:xfrm>
                <a:off x="1401875" y="1841700"/>
                <a:ext cx="57775" cy="100400"/>
              </a:xfrm>
              <a:custGeom>
                <a:avLst/>
                <a:gdLst/>
                <a:ahLst/>
                <a:cxnLst/>
                <a:rect l="l" t="t" r="r" b="b"/>
                <a:pathLst>
                  <a:path w="2311" h="4016" extrusionOk="0">
                    <a:moveTo>
                      <a:pt x="303" y="1"/>
                    </a:moveTo>
                    <a:cubicBezTo>
                      <a:pt x="232" y="1"/>
                      <a:pt x="161" y="28"/>
                      <a:pt x="107" y="81"/>
                    </a:cubicBezTo>
                    <a:cubicBezTo>
                      <a:pt x="0" y="197"/>
                      <a:pt x="0" y="376"/>
                      <a:pt x="107" y="483"/>
                    </a:cubicBezTo>
                    <a:lnTo>
                      <a:pt x="1633" y="2008"/>
                    </a:lnTo>
                    <a:lnTo>
                      <a:pt x="107" y="3534"/>
                    </a:lnTo>
                    <a:cubicBezTo>
                      <a:pt x="0" y="3650"/>
                      <a:pt x="0" y="3819"/>
                      <a:pt x="107" y="3935"/>
                    </a:cubicBezTo>
                    <a:cubicBezTo>
                      <a:pt x="161" y="3989"/>
                      <a:pt x="232" y="4015"/>
                      <a:pt x="303" y="4015"/>
                    </a:cubicBezTo>
                    <a:cubicBezTo>
                      <a:pt x="375" y="4015"/>
                      <a:pt x="446" y="3989"/>
                      <a:pt x="500" y="3935"/>
                    </a:cubicBezTo>
                    <a:lnTo>
                      <a:pt x="2230" y="2204"/>
                    </a:lnTo>
                    <a:cubicBezTo>
                      <a:pt x="2284" y="2151"/>
                      <a:pt x="2311" y="2079"/>
                      <a:pt x="2311" y="2008"/>
                    </a:cubicBezTo>
                    <a:cubicBezTo>
                      <a:pt x="2311" y="1937"/>
                      <a:pt x="2284" y="1865"/>
                      <a:pt x="2230" y="1812"/>
                    </a:cubicBezTo>
                    <a:lnTo>
                      <a:pt x="500" y="81"/>
                    </a:lnTo>
                    <a:cubicBezTo>
                      <a:pt x="446" y="28"/>
                      <a:pt x="375" y="1"/>
                      <a:pt x="30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52"/>
              <p:cNvSpPr/>
              <p:nvPr/>
            </p:nvSpPr>
            <p:spPr>
              <a:xfrm>
                <a:off x="1251775" y="1847550"/>
                <a:ext cx="58900" cy="94550"/>
              </a:xfrm>
              <a:custGeom>
                <a:avLst/>
                <a:gdLst/>
                <a:ahLst/>
                <a:cxnLst/>
                <a:rect l="l" t="t" r="r" b="b"/>
                <a:pathLst>
                  <a:path w="2356" h="3782" extrusionOk="0">
                    <a:moveTo>
                      <a:pt x="2035" y="1"/>
                    </a:moveTo>
                    <a:cubicBezTo>
                      <a:pt x="1937" y="1"/>
                      <a:pt x="1842" y="53"/>
                      <a:pt x="1793" y="150"/>
                    </a:cubicBezTo>
                    <a:lnTo>
                      <a:pt x="72" y="3371"/>
                    </a:lnTo>
                    <a:cubicBezTo>
                      <a:pt x="0" y="3505"/>
                      <a:pt x="45" y="3674"/>
                      <a:pt x="187" y="3746"/>
                    </a:cubicBezTo>
                    <a:cubicBezTo>
                      <a:pt x="223" y="3772"/>
                      <a:pt x="268" y="3781"/>
                      <a:pt x="312" y="3781"/>
                    </a:cubicBezTo>
                    <a:cubicBezTo>
                      <a:pt x="411" y="3781"/>
                      <a:pt x="509" y="3728"/>
                      <a:pt x="562" y="3630"/>
                    </a:cubicBezTo>
                    <a:lnTo>
                      <a:pt x="2284" y="409"/>
                    </a:lnTo>
                    <a:cubicBezTo>
                      <a:pt x="2355" y="275"/>
                      <a:pt x="2302" y="106"/>
                      <a:pt x="2168" y="34"/>
                    </a:cubicBezTo>
                    <a:cubicBezTo>
                      <a:pt x="2126" y="12"/>
                      <a:pt x="2080" y="1"/>
                      <a:pt x="203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52"/>
              <p:cNvSpPr/>
              <p:nvPr/>
            </p:nvSpPr>
            <p:spPr>
              <a:xfrm>
                <a:off x="1306625" y="1926000"/>
                <a:ext cx="13850" cy="14975"/>
              </a:xfrm>
              <a:custGeom>
                <a:avLst/>
                <a:gdLst/>
                <a:ahLst/>
                <a:cxnLst/>
                <a:rect l="l" t="t" r="r" b="b"/>
                <a:pathLst>
                  <a:path w="554" h="599" extrusionOk="0">
                    <a:moveTo>
                      <a:pt x="277" y="1"/>
                    </a:moveTo>
                    <a:cubicBezTo>
                      <a:pt x="126" y="1"/>
                      <a:pt x="1" y="126"/>
                      <a:pt x="1" y="278"/>
                    </a:cubicBezTo>
                    <a:lnTo>
                      <a:pt x="1" y="322"/>
                    </a:lnTo>
                    <a:cubicBezTo>
                      <a:pt x="1" y="474"/>
                      <a:pt x="126" y="599"/>
                      <a:pt x="277" y="599"/>
                    </a:cubicBezTo>
                    <a:cubicBezTo>
                      <a:pt x="429" y="599"/>
                      <a:pt x="554" y="474"/>
                      <a:pt x="554" y="322"/>
                    </a:cubicBezTo>
                    <a:lnTo>
                      <a:pt x="554" y="278"/>
                    </a:lnTo>
                    <a:cubicBezTo>
                      <a:pt x="554" y="126"/>
                      <a:pt x="429"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52"/>
              <p:cNvSpPr/>
              <p:nvPr/>
            </p:nvSpPr>
            <p:spPr>
              <a:xfrm>
                <a:off x="1338075" y="1926000"/>
                <a:ext cx="14075" cy="14975"/>
              </a:xfrm>
              <a:custGeom>
                <a:avLst/>
                <a:gdLst/>
                <a:ahLst/>
                <a:cxnLst/>
                <a:rect l="l" t="t" r="r" b="b"/>
                <a:pathLst>
                  <a:path w="563" h="599" extrusionOk="0">
                    <a:moveTo>
                      <a:pt x="286" y="1"/>
                    </a:moveTo>
                    <a:cubicBezTo>
                      <a:pt x="125" y="1"/>
                      <a:pt x="1" y="126"/>
                      <a:pt x="1" y="278"/>
                    </a:cubicBezTo>
                    <a:lnTo>
                      <a:pt x="1" y="322"/>
                    </a:lnTo>
                    <a:cubicBezTo>
                      <a:pt x="1" y="474"/>
                      <a:pt x="125" y="599"/>
                      <a:pt x="286" y="599"/>
                    </a:cubicBezTo>
                    <a:cubicBezTo>
                      <a:pt x="438" y="599"/>
                      <a:pt x="563" y="474"/>
                      <a:pt x="563" y="322"/>
                    </a:cubicBezTo>
                    <a:lnTo>
                      <a:pt x="563" y="278"/>
                    </a:lnTo>
                    <a:cubicBezTo>
                      <a:pt x="563" y="126"/>
                      <a:pt x="438" y="1"/>
                      <a:pt x="28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52"/>
              <p:cNvSpPr/>
              <p:nvPr/>
            </p:nvSpPr>
            <p:spPr>
              <a:xfrm>
                <a:off x="1369750" y="1926000"/>
                <a:ext cx="14075" cy="14975"/>
              </a:xfrm>
              <a:custGeom>
                <a:avLst/>
                <a:gdLst/>
                <a:ahLst/>
                <a:cxnLst/>
                <a:rect l="l" t="t" r="r" b="b"/>
                <a:pathLst>
                  <a:path w="563" h="599" extrusionOk="0">
                    <a:moveTo>
                      <a:pt x="277" y="1"/>
                    </a:moveTo>
                    <a:cubicBezTo>
                      <a:pt x="125" y="1"/>
                      <a:pt x="0" y="126"/>
                      <a:pt x="0" y="278"/>
                    </a:cubicBezTo>
                    <a:lnTo>
                      <a:pt x="0" y="322"/>
                    </a:lnTo>
                    <a:cubicBezTo>
                      <a:pt x="0" y="474"/>
                      <a:pt x="125" y="599"/>
                      <a:pt x="277" y="599"/>
                    </a:cubicBezTo>
                    <a:cubicBezTo>
                      <a:pt x="438" y="599"/>
                      <a:pt x="562" y="474"/>
                      <a:pt x="562" y="322"/>
                    </a:cubicBezTo>
                    <a:lnTo>
                      <a:pt x="562" y="278"/>
                    </a:lnTo>
                    <a:cubicBezTo>
                      <a:pt x="562" y="126"/>
                      <a:pt x="438"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18" name="Image 17">
            <a:extLst>
              <a:ext uri="{FF2B5EF4-FFF2-40B4-BE49-F238E27FC236}">
                <a16:creationId xmlns:a16="http://schemas.microsoft.com/office/drawing/2014/main" id="{82F5353D-9A45-A1EC-9629-37B76E6C6130}"/>
              </a:ext>
            </a:extLst>
          </p:cNvPr>
          <p:cNvPicPr>
            <a:picLocks noChangeAspect="1"/>
          </p:cNvPicPr>
          <p:nvPr/>
        </p:nvPicPr>
        <p:blipFill>
          <a:blip r:embed="rId3"/>
          <a:stretch>
            <a:fillRect/>
          </a:stretch>
        </p:blipFill>
        <p:spPr>
          <a:xfrm>
            <a:off x="317500" y="1455687"/>
            <a:ext cx="7893050" cy="3228418"/>
          </a:xfrm>
          <a:prstGeom prst="rect">
            <a:avLst/>
          </a:prstGeom>
        </p:spPr>
      </p:pic>
      <p:sp>
        <p:nvSpPr>
          <p:cNvPr id="20" name="ZoneTexte 19">
            <a:extLst>
              <a:ext uri="{FF2B5EF4-FFF2-40B4-BE49-F238E27FC236}">
                <a16:creationId xmlns:a16="http://schemas.microsoft.com/office/drawing/2014/main" id="{4A1D8340-ADF4-30B7-06CC-68B80F6A59AC}"/>
              </a:ext>
            </a:extLst>
          </p:cNvPr>
          <p:cNvSpPr txBox="1"/>
          <p:nvPr/>
        </p:nvSpPr>
        <p:spPr>
          <a:xfrm>
            <a:off x="8355140" y="4342883"/>
            <a:ext cx="617410" cy="523220"/>
          </a:xfrm>
          <a:prstGeom prst="rect">
            <a:avLst/>
          </a:prstGeom>
          <a:noFill/>
        </p:spPr>
        <p:txBody>
          <a:bodyPr wrap="square" rtlCol="0">
            <a:spAutoFit/>
          </a:bodyPr>
          <a:lstStyle/>
          <a:p>
            <a:r>
              <a:rPr lang="fr-CM" sz="2800" dirty="0"/>
              <a:t>10</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96"/>
        <p:cNvGrpSpPr/>
        <p:nvPr/>
      </p:nvGrpSpPr>
      <p:grpSpPr>
        <a:xfrm>
          <a:off x="0" y="0"/>
          <a:ext cx="0" cy="0"/>
          <a:chOff x="0" y="0"/>
          <a:chExt cx="0" cy="0"/>
        </a:xfrm>
      </p:grpSpPr>
      <p:sp>
        <p:nvSpPr>
          <p:cNvPr id="597" name="Google Shape;597;p52"/>
          <p:cNvSpPr/>
          <p:nvPr/>
        </p:nvSpPr>
        <p:spPr>
          <a:xfrm>
            <a:off x="3083025" y="998250"/>
            <a:ext cx="1492301" cy="113957"/>
          </a:xfrm>
          <a:custGeom>
            <a:avLst/>
            <a:gdLst/>
            <a:ahLst/>
            <a:cxnLst/>
            <a:rect l="l" t="t" r="r" b="b"/>
            <a:pathLst>
              <a:path w="139794" h="8509" extrusionOk="0">
                <a:moveTo>
                  <a:pt x="304" y="0"/>
                </a:moveTo>
                <a:lnTo>
                  <a:pt x="0" y="8509"/>
                </a:lnTo>
                <a:lnTo>
                  <a:pt x="139490" y="7597"/>
                </a:lnTo>
                <a:lnTo>
                  <a:pt x="139794" y="1216"/>
                </a:lnTo>
                <a:close/>
              </a:path>
            </a:pathLst>
          </a:custGeom>
          <a:solidFill>
            <a:schemeClr val="lt2"/>
          </a:solidFill>
          <a:ln>
            <a:noFill/>
          </a:ln>
        </p:spPr>
      </p:sp>
      <p:sp>
        <p:nvSpPr>
          <p:cNvPr id="606" name="Google Shape;606;p52"/>
          <p:cNvSpPr txBox="1">
            <a:spLocks noGrp="1"/>
          </p:cNvSpPr>
          <p:nvPr>
            <p:ph type="subTitle" idx="1"/>
          </p:nvPr>
        </p:nvSpPr>
        <p:spPr>
          <a:xfrm>
            <a:off x="601400" y="1199550"/>
            <a:ext cx="3227775" cy="371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Planning réel</a:t>
            </a:r>
            <a:endParaRPr dirty="0"/>
          </a:p>
        </p:txBody>
      </p:sp>
      <p:sp>
        <p:nvSpPr>
          <p:cNvPr id="613" name="Google Shape;613;p52"/>
          <p:cNvSpPr txBox="1">
            <a:spLocks noGrp="1"/>
          </p:cNvSpPr>
          <p:nvPr>
            <p:ph type="title"/>
          </p:nvPr>
        </p:nvSpPr>
        <p:spPr>
          <a:xfrm>
            <a:off x="1732325" y="539500"/>
            <a:ext cx="6698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Plannification</a:t>
            </a:r>
            <a:endParaRPr dirty="0"/>
          </a:p>
        </p:txBody>
      </p:sp>
      <p:sp>
        <p:nvSpPr>
          <p:cNvPr id="614" name="Google Shape;614;p52"/>
          <p:cNvSpPr/>
          <p:nvPr/>
        </p:nvSpPr>
        <p:spPr>
          <a:xfrm>
            <a:off x="5631238" y="305349"/>
            <a:ext cx="1041300" cy="1041000"/>
          </a:xfrm>
          <a:prstGeom prst="decagon">
            <a:avLst>
              <a:gd name="vf" fmla="val 105146"/>
            </a:avLst>
          </a:prstGeom>
          <a:solidFill>
            <a:srgbClr val="95FF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5" name="Google Shape;615;p52"/>
          <p:cNvGrpSpPr/>
          <p:nvPr/>
        </p:nvGrpSpPr>
        <p:grpSpPr>
          <a:xfrm rot="550332">
            <a:off x="5899824" y="607903"/>
            <a:ext cx="503843" cy="436244"/>
            <a:chOff x="7147850" y="558075"/>
            <a:chExt cx="503850" cy="436250"/>
          </a:xfrm>
        </p:grpSpPr>
        <p:sp>
          <p:nvSpPr>
            <p:cNvPr id="616" name="Google Shape;616;p52"/>
            <p:cNvSpPr/>
            <p:nvPr/>
          </p:nvSpPr>
          <p:spPr>
            <a:xfrm>
              <a:off x="7164350" y="558075"/>
              <a:ext cx="487350" cy="418625"/>
            </a:xfrm>
            <a:custGeom>
              <a:avLst/>
              <a:gdLst/>
              <a:ahLst/>
              <a:cxnLst/>
              <a:rect l="l" t="t" r="r" b="b"/>
              <a:pathLst>
                <a:path w="19494" h="16745" extrusionOk="0">
                  <a:moveTo>
                    <a:pt x="777" y="0"/>
                  </a:moveTo>
                  <a:cubicBezTo>
                    <a:pt x="349" y="0"/>
                    <a:pt x="1" y="348"/>
                    <a:pt x="1" y="776"/>
                  </a:cubicBezTo>
                  <a:lnTo>
                    <a:pt x="1" y="3560"/>
                  </a:lnTo>
                  <a:lnTo>
                    <a:pt x="1" y="16388"/>
                  </a:lnTo>
                  <a:cubicBezTo>
                    <a:pt x="1" y="16584"/>
                    <a:pt x="153" y="16745"/>
                    <a:pt x="358" y="16745"/>
                  </a:cubicBezTo>
                  <a:lnTo>
                    <a:pt x="19137" y="16745"/>
                  </a:lnTo>
                  <a:cubicBezTo>
                    <a:pt x="19333" y="16745"/>
                    <a:pt x="19493" y="16584"/>
                    <a:pt x="19493" y="16388"/>
                  </a:cubicBezTo>
                  <a:lnTo>
                    <a:pt x="19493" y="3560"/>
                  </a:lnTo>
                  <a:lnTo>
                    <a:pt x="19493" y="776"/>
                  </a:lnTo>
                  <a:cubicBezTo>
                    <a:pt x="19493" y="348"/>
                    <a:pt x="19145" y="0"/>
                    <a:pt x="187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7" name="Google Shape;617;p52"/>
            <p:cNvGrpSpPr/>
            <p:nvPr/>
          </p:nvGrpSpPr>
          <p:grpSpPr>
            <a:xfrm>
              <a:off x="7147850" y="583275"/>
              <a:ext cx="476200" cy="411050"/>
              <a:chOff x="1078250" y="1662400"/>
              <a:chExt cx="476200" cy="411050"/>
            </a:xfrm>
          </p:grpSpPr>
          <p:sp>
            <p:nvSpPr>
              <p:cNvPr id="618" name="Google Shape;618;p52"/>
              <p:cNvSpPr/>
              <p:nvPr/>
            </p:nvSpPr>
            <p:spPr>
              <a:xfrm>
                <a:off x="1178175" y="1662400"/>
                <a:ext cx="376275" cy="411050"/>
              </a:xfrm>
              <a:custGeom>
                <a:avLst/>
                <a:gdLst/>
                <a:ahLst/>
                <a:cxnLst/>
                <a:rect l="l" t="t" r="r" b="b"/>
                <a:pathLst>
                  <a:path w="15051" h="16442" extrusionOk="0">
                    <a:moveTo>
                      <a:pt x="11937" y="0"/>
                    </a:moveTo>
                    <a:cubicBezTo>
                      <a:pt x="11785" y="0"/>
                      <a:pt x="11660" y="125"/>
                      <a:pt x="11660" y="277"/>
                    </a:cubicBezTo>
                    <a:cubicBezTo>
                      <a:pt x="11660" y="429"/>
                      <a:pt x="11785" y="553"/>
                      <a:pt x="11937" y="553"/>
                    </a:cubicBezTo>
                    <a:lnTo>
                      <a:pt x="14033" y="553"/>
                    </a:lnTo>
                    <a:cubicBezTo>
                      <a:pt x="14283" y="553"/>
                      <a:pt x="14488" y="759"/>
                      <a:pt x="14488" y="1017"/>
                    </a:cubicBezTo>
                    <a:lnTo>
                      <a:pt x="14488" y="2784"/>
                    </a:lnTo>
                    <a:cubicBezTo>
                      <a:pt x="13748" y="2775"/>
                      <a:pt x="13018" y="2770"/>
                      <a:pt x="12291" y="2770"/>
                    </a:cubicBezTo>
                    <a:cubicBezTo>
                      <a:pt x="11564" y="2770"/>
                      <a:pt x="10839" y="2775"/>
                      <a:pt x="10108" y="2784"/>
                    </a:cubicBezTo>
                    <a:cubicBezTo>
                      <a:pt x="9956" y="2784"/>
                      <a:pt x="9831" y="2909"/>
                      <a:pt x="9831" y="3060"/>
                    </a:cubicBezTo>
                    <a:cubicBezTo>
                      <a:pt x="9840" y="3221"/>
                      <a:pt x="9965" y="3337"/>
                      <a:pt x="10117" y="3337"/>
                    </a:cubicBezTo>
                    <a:cubicBezTo>
                      <a:pt x="10844" y="3332"/>
                      <a:pt x="11566" y="3330"/>
                      <a:pt x="12292" y="3330"/>
                    </a:cubicBezTo>
                    <a:cubicBezTo>
                      <a:pt x="13018" y="3330"/>
                      <a:pt x="13748" y="3332"/>
                      <a:pt x="14488" y="3337"/>
                    </a:cubicBezTo>
                    <a:lnTo>
                      <a:pt x="14488" y="15826"/>
                    </a:lnTo>
                    <a:cubicBezTo>
                      <a:pt x="14488" y="15862"/>
                      <a:pt x="14461" y="15880"/>
                      <a:pt x="14434" y="15880"/>
                    </a:cubicBezTo>
                    <a:lnTo>
                      <a:pt x="277" y="15880"/>
                    </a:lnTo>
                    <a:cubicBezTo>
                      <a:pt x="125" y="15880"/>
                      <a:pt x="0" y="16005"/>
                      <a:pt x="0" y="16165"/>
                    </a:cubicBezTo>
                    <a:cubicBezTo>
                      <a:pt x="0" y="16317"/>
                      <a:pt x="125" y="16442"/>
                      <a:pt x="277" y="16442"/>
                    </a:cubicBezTo>
                    <a:lnTo>
                      <a:pt x="14434" y="16442"/>
                    </a:lnTo>
                    <a:cubicBezTo>
                      <a:pt x="14773" y="16442"/>
                      <a:pt x="15050" y="16165"/>
                      <a:pt x="15050" y="15826"/>
                    </a:cubicBezTo>
                    <a:lnTo>
                      <a:pt x="15050" y="1017"/>
                    </a:lnTo>
                    <a:cubicBezTo>
                      <a:pt x="15050" y="455"/>
                      <a:pt x="14595" y="0"/>
                      <a:pt x="1403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52"/>
              <p:cNvSpPr/>
              <p:nvPr/>
            </p:nvSpPr>
            <p:spPr>
              <a:xfrm>
                <a:off x="1078250" y="1662400"/>
                <a:ext cx="376725" cy="411050"/>
              </a:xfrm>
              <a:custGeom>
                <a:avLst/>
                <a:gdLst/>
                <a:ahLst/>
                <a:cxnLst/>
                <a:rect l="l" t="t" r="r" b="b"/>
                <a:pathLst>
                  <a:path w="15069" h="16442" extrusionOk="0">
                    <a:moveTo>
                      <a:pt x="1018" y="0"/>
                    </a:moveTo>
                    <a:cubicBezTo>
                      <a:pt x="456" y="0"/>
                      <a:pt x="1" y="455"/>
                      <a:pt x="1" y="1017"/>
                    </a:cubicBezTo>
                    <a:lnTo>
                      <a:pt x="1" y="15826"/>
                    </a:lnTo>
                    <a:cubicBezTo>
                      <a:pt x="1" y="16165"/>
                      <a:pt x="277" y="16442"/>
                      <a:pt x="616" y="16442"/>
                    </a:cubicBezTo>
                    <a:lnTo>
                      <a:pt x="3132" y="16442"/>
                    </a:lnTo>
                    <a:cubicBezTo>
                      <a:pt x="3292" y="16442"/>
                      <a:pt x="3417" y="16317"/>
                      <a:pt x="3417" y="16165"/>
                    </a:cubicBezTo>
                    <a:cubicBezTo>
                      <a:pt x="3417" y="16005"/>
                      <a:pt x="3292" y="15880"/>
                      <a:pt x="3132" y="15880"/>
                    </a:cubicBezTo>
                    <a:lnTo>
                      <a:pt x="616" y="15880"/>
                    </a:lnTo>
                    <a:cubicBezTo>
                      <a:pt x="580" y="15880"/>
                      <a:pt x="554" y="15862"/>
                      <a:pt x="554" y="15826"/>
                    </a:cubicBezTo>
                    <a:lnTo>
                      <a:pt x="554" y="3337"/>
                    </a:lnTo>
                    <a:cubicBezTo>
                      <a:pt x="2610" y="3332"/>
                      <a:pt x="4675" y="3330"/>
                      <a:pt x="6736" y="3330"/>
                    </a:cubicBezTo>
                    <a:cubicBezTo>
                      <a:pt x="8797" y="3330"/>
                      <a:pt x="10853" y="3332"/>
                      <a:pt x="12891" y="3337"/>
                    </a:cubicBezTo>
                    <a:cubicBezTo>
                      <a:pt x="13043" y="3337"/>
                      <a:pt x="13168" y="3221"/>
                      <a:pt x="13168" y="3060"/>
                    </a:cubicBezTo>
                    <a:cubicBezTo>
                      <a:pt x="13168" y="2909"/>
                      <a:pt x="13043" y="2784"/>
                      <a:pt x="12891" y="2784"/>
                    </a:cubicBezTo>
                    <a:cubicBezTo>
                      <a:pt x="10853" y="2775"/>
                      <a:pt x="8797" y="2770"/>
                      <a:pt x="6736" y="2770"/>
                    </a:cubicBezTo>
                    <a:cubicBezTo>
                      <a:pt x="4675" y="2770"/>
                      <a:pt x="2610" y="2775"/>
                      <a:pt x="554" y="2784"/>
                    </a:cubicBezTo>
                    <a:lnTo>
                      <a:pt x="554" y="1017"/>
                    </a:lnTo>
                    <a:cubicBezTo>
                      <a:pt x="554" y="759"/>
                      <a:pt x="759" y="553"/>
                      <a:pt x="1018" y="553"/>
                    </a:cubicBezTo>
                    <a:lnTo>
                      <a:pt x="14792" y="553"/>
                    </a:lnTo>
                    <a:cubicBezTo>
                      <a:pt x="14943" y="553"/>
                      <a:pt x="15068" y="429"/>
                      <a:pt x="15068" y="277"/>
                    </a:cubicBezTo>
                    <a:cubicBezTo>
                      <a:pt x="15068" y="125"/>
                      <a:pt x="14943" y="0"/>
                      <a:pt x="1479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52"/>
              <p:cNvSpPr/>
              <p:nvPr/>
            </p:nvSpPr>
            <p:spPr>
              <a:xfrm>
                <a:off x="1140250" y="1698300"/>
                <a:ext cx="262750" cy="14075"/>
              </a:xfrm>
              <a:custGeom>
                <a:avLst/>
                <a:gdLst/>
                <a:ahLst/>
                <a:cxnLst/>
                <a:rect l="l" t="t" r="r" b="b"/>
                <a:pathLst>
                  <a:path w="10510" h="563" extrusionOk="0">
                    <a:moveTo>
                      <a:pt x="277" y="1"/>
                    </a:moveTo>
                    <a:cubicBezTo>
                      <a:pt x="126" y="1"/>
                      <a:pt x="1" y="126"/>
                      <a:pt x="1" y="286"/>
                    </a:cubicBezTo>
                    <a:cubicBezTo>
                      <a:pt x="1" y="438"/>
                      <a:pt x="126" y="563"/>
                      <a:pt x="277" y="563"/>
                    </a:cubicBezTo>
                    <a:lnTo>
                      <a:pt x="10233" y="563"/>
                    </a:lnTo>
                    <a:cubicBezTo>
                      <a:pt x="10385" y="563"/>
                      <a:pt x="10510" y="438"/>
                      <a:pt x="10510" y="286"/>
                    </a:cubicBezTo>
                    <a:cubicBezTo>
                      <a:pt x="10510" y="126"/>
                      <a:pt x="10385" y="1"/>
                      <a:pt x="1023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52"/>
              <p:cNvSpPr/>
              <p:nvPr/>
            </p:nvSpPr>
            <p:spPr>
              <a:xfrm>
                <a:off x="1422825" y="1696525"/>
                <a:ext cx="13850" cy="15175"/>
              </a:xfrm>
              <a:custGeom>
                <a:avLst/>
                <a:gdLst/>
                <a:ahLst/>
                <a:cxnLst/>
                <a:rect l="l" t="t" r="r" b="b"/>
                <a:pathLst>
                  <a:path w="554" h="607" extrusionOk="0">
                    <a:moveTo>
                      <a:pt x="277" y="0"/>
                    </a:moveTo>
                    <a:cubicBezTo>
                      <a:pt x="125" y="0"/>
                      <a:pt x="1" y="125"/>
                      <a:pt x="1" y="277"/>
                    </a:cubicBezTo>
                    <a:lnTo>
                      <a:pt x="1" y="330"/>
                    </a:lnTo>
                    <a:cubicBezTo>
                      <a:pt x="1" y="482"/>
                      <a:pt x="125" y="607"/>
                      <a:pt x="277" y="607"/>
                    </a:cubicBezTo>
                    <a:cubicBezTo>
                      <a:pt x="429" y="607"/>
                      <a:pt x="554" y="482"/>
                      <a:pt x="554" y="330"/>
                    </a:cubicBezTo>
                    <a:lnTo>
                      <a:pt x="554" y="277"/>
                    </a:lnTo>
                    <a:cubicBezTo>
                      <a:pt x="554" y="125"/>
                      <a:pt x="429" y="0"/>
                      <a:pt x="27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52"/>
              <p:cNvSpPr/>
              <p:nvPr/>
            </p:nvSpPr>
            <p:spPr>
              <a:xfrm>
                <a:off x="1450475" y="1696525"/>
                <a:ext cx="14075" cy="15175"/>
              </a:xfrm>
              <a:custGeom>
                <a:avLst/>
                <a:gdLst/>
                <a:ahLst/>
                <a:cxnLst/>
                <a:rect l="l" t="t" r="r" b="b"/>
                <a:pathLst>
                  <a:path w="563" h="607" extrusionOk="0">
                    <a:moveTo>
                      <a:pt x="286" y="0"/>
                    </a:moveTo>
                    <a:cubicBezTo>
                      <a:pt x="126" y="0"/>
                      <a:pt x="1" y="125"/>
                      <a:pt x="1" y="277"/>
                    </a:cubicBezTo>
                    <a:lnTo>
                      <a:pt x="1" y="330"/>
                    </a:lnTo>
                    <a:cubicBezTo>
                      <a:pt x="1" y="482"/>
                      <a:pt x="126" y="607"/>
                      <a:pt x="286" y="607"/>
                    </a:cubicBezTo>
                    <a:cubicBezTo>
                      <a:pt x="438" y="607"/>
                      <a:pt x="563" y="482"/>
                      <a:pt x="563" y="330"/>
                    </a:cubicBezTo>
                    <a:lnTo>
                      <a:pt x="563" y="277"/>
                    </a:lnTo>
                    <a:cubicBezTo>
                      <a:pt x="563" y="125"/>
                      <a:pt x="438" y="0"/>
                      <a:pt x="28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52"/>
              <p:cNvSpPr/>
              <p:nvPr/>
            </p:nvSpPr>
            <p:spPr>
              <a:xfrm>
                <a:off x="1478350" y="1696525"/>
                <a:ext cx="14075" cy="15175"/>
              </a:xfrm>
              <a:custGeom>
                <a:avLst/>
                <a:gdLst/>
                <a:ahLst/>
                <a:cxnLst/>
                <a:rect l="l" t="t" r="r" b="b"/>
                <a:pathLst>
                  <a:path w="563" h="607" extrusionOk="0">
                    <a:moveTo>
                      <a:pt x="286" y="0"/>
                    </a:moveTo>
                    <a:cubicBezTo>
                      <a:pt x="126" y="0"/>
                      <a:pt x="1" y="125"/>
                      <a:pt x="1" y="277"/>
                    </a:cubicBezTo>
                    <a:lnTo>
                      <a:pt x="1" y="330"/>
                    </a:lnTo>
                    <a:cubicBezTo>
                      <a:pt x="1" y="482"/>
                      <a:pt x="126" y="607"/>
                      <a:pt x="286" y="607"/>
                    </a:cubicBezTo>
                    <a:cubicBezTo>
                      <a:pt x="438" y="607"/>
                      <a:pt x="563" y="482"/>
                      <a:pt x="563" y="330"/>
                    </a:cubicBezTo>
                    <a:lnTo>
                      <a:pt x="563" y="277"/>
                    </a:lnTo>
                    <a:cubicBezTo>
                      <a:pt x="563" y="125"/>
                      <a:pt x="438" y="0"/>
                      <a:pt x="28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52"/>
              <p:cNvSpPr/>
              <p:nvPr/>
            </p:nvSpPr>
            <p:spPr>
              <a:xfrm>
                <a:off x="1409225" y="1971725"/>
                <a:ext cx="70500" cy="14075"/>
              </a:xfrm>
              <a:custGeom>
                <a:avLst/>
                <a:gdLst/>
                <a:ahLst/>
                <a:cxnLst/>
                <a:rect l="l" t="t" r="r" b="b"/>
                <a:pathLst>
                  <a:path w="2820" h="563" extrusionOk="0">
                    <a:moveTo>
                      <a:pt x="286" y="1"/>
                    </a:moveTo>
                    <a:cubicBezTo>
                      <a:pt x="125" y="1"/>
                      <a:pt x="0" y="126"/>
                      <a:pt x="0" y="286"/>
                    </a:cubicBezTo>
                    <a:cubicBezTo>
                      <a:pt x="0" y="438"/>
                      <a:pt x="125" y="563"/>
                      <a:pt x="286" y="563"/>
                    </a:cubicBezTo>
                    <a:lnTo>
                      <a:pt x="2543" y="563"/>
                    </a:lnTo>
                    <a:cubicBezTo>
                      <a:pt x="2695" y="563"/>
                      <a:pt x="2819" y="438"/>
                      <a:pt x="2819" y="286"/>
                    </a:cubicBezTo>
                    <a:cubicBezTo>
                      <a:pt x="2819" y="126"/>
                      <a:pt x="2695" y="1"/>
                      <a:pt x="253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52"/>
              <p:cNvSpPr/>
              <p:nvPr/>
            </p:nvSpPr>
            <p:spPr>
              <a:xfrm>
                <a:off x="1445575" y="1994025"/>
                <a:ext cx="34150" cy="14075"/>
              </a:xfrm>
              <a:custGeom>
                <a:avLst/>
                <a:gdLst/>
                <a:ahLst/>
                <a:cxnLst/>
                <a:rect l="l" t="t" r="r" b="b"/>
                <a:pathLst>
                  <a:path w="1366" h="563" extrusionOk="0">
                    <a:moveTo>
                      <a:pt x="286" y="1"/>
                    </a:moveTo>
                    <a:cubicBezTo>
                      <a:pt x="125" y="1"/>
                      <a:pt x="1" y="126"/>
                      <a:pt x="1" y="286"/>
                    </a:cubicBezTo>
                    <a:cubicBezTo>
                      <a:pt x="1" y="438"/>
                      <a:pt x="125" y="563"/>
                      <a:pt x="286" y="563"/>
                    </a:cubicBezTo>
                    <a:lnTo>
                      <a:pt x="1080" y="563"/>
                    </a:lnTo>
                    <a:cubicBezTo>
                      <a:pt x="1241" y="563"/>
                      <a:pt x="1365" y="438"/>
                      <a:pt x="1365" y="286"/>
                    </a:cubicBezTo>
                    <a:cubicBezTo>
                      <a:pt x="1365" y="126"/>
                      <a:pt x="1241" y="1"/>
                      <a:pt x="108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52"/>
              <p:cNvSpPr/>
              <p:nvPr/>
            </p:nvSpPr>
            <p:spPr>
              <a:xfrm>
                <a:off x="1173050" y="1841700"/>
                <a:ext cx="57775" cy="100400"/>
              </a:xfrm>
              <a:custGeom>
                <a:avLst/>
                <a:gdLst/>
                <a:ahLst/>
                <a:cxnLst/>
                <a:rect l="l" t="t" r="r" b="b"/>
                <a:pathLst>
                  <a:path w="2311" h="4016" extrusionOk="0">
                    <a:moveTo>
                      <a:pt x="1998" y="1"/>
                    </a:moveTo>
                    <a:cubicBezTo>
                      <a:pt x="1927" y="1"/>
                      <a:pt x="1856" y="28"/>
                      <a:pt x="1802" y="81"/>
                    </a:cubicBezTo>
                    <a:lnTo>
                      <a:pt x="80" y="1812"/>
                    </a:lnTo>
                    <a:cubicBezTo>
                      <a:pt x="27" y="1865"/>
                      <a:pt x="0" y="1937"/>
                      <a:pt x="0" y="2008"/>
                    </a:cubicBezTo>
                    <a:cubicBezTo>
                      <a:pt x="0" y="2079"/>
                      <a:pt x="27" y="2151"/>
                      <a:pt x="80" y="2204"/>
                    </a:cubicBezTo>
                    <a:lnTo>
                      <a:pt x="1802" y="3935"/>
                    </a:lnTo>
                    <a:cubicBezTo>
                      <a:pt x="1856" y="3989"/>
                      <a:pt x="1927" y="4015"/>
                      <a:pt x="1998" y="4015"/>
                    </a:cubicBezTo>
                    <a:cubicBezTo>
                      <a:pt x="2070" y="4015"/>
                      <a:pt x="2141" y="3989"/>
                      <a:pt x="2195" y="3935"/>
                    </a:cubicBezTo>
                    <a:cubicBezTo>
                      <a:pt x="2311" y="3819"/>
                      <a:pt x="2311" y="3650"/>
                      <a:pt x="2195" y="3534"/>
                    </a:cubicBezTo>
                    <a:lnTo>
                      <a:pt x="669" y="2008"/>
                    </a:lnTo>
                    <a:lnTo>
                      <a:pt x="2195" y="483"/>
                    </a:lnTo>
                    <a:cubicBezTo>
                      <a:pt x="2311" y="367"/>
                      <a:pt x="2311" y="197"/>
                      <a:pt x="2195" y="81"/>
                    </a:cubicBezTo>
                    <a:cubicBezTo>
                      <a:pt x="2141" y="28"/>
                      <a:pt x="2070" y="1"/>
                      <a:pt x="199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52"/>
              <p:cNvSpPr/>
              <p:nvPr/>
            </p:nvSpPr>
            <p:spPr>
              <a:xfrm>
                <a:off x="1401875" y="1841700"/>
                <a:ext cx="57775" cy="100400"/>
              </a:xfrm>
              <a:custGeom>
                <a:avLst/>
                <a:gdLst/>
                <a:ahLst/>
                <a:cxnLst/>
                <a:rect l="l" t="t" r="r" b="b"/>
                <a:pathLst>
                  <a:path w="2311" h="4016" extrusionOk="0">
                    <a:moveTo>
                      <a:pt x="303" y="1"/>
                    </a:moveTo>
                    <a:cubicBezTo>
                      <a:pt x="232" y="1"/>
                      <a:pt x="161" y="28"/>
                      <a:pt x="107" y="81"/>
                    </a:cubicBezTo>
                    <a:cubicBezTo>
                      <a:pt x="0" y="197"/>
                      <a:pt x="0" y="376"/>
                      <a:pt x="107" y="483"/>
                    </a:cubicBezTo>
                    <a:lnTo>
                      <a:pt x="1633" y="2008"/>
                    </a:lnTo>
                    <a:lnTo>
                      <a:pt x="107" y="3534"/>
                    </a:lnTo>
                    <a:cubicBezTo>
                      <a:pt x="0" y="3650"/>
                      <a:pt x="0" y="3819"/>
                      <a:pt x="107" y="3935"/>
                    </a:cubicBezTo>
                    <a:cubicBezTo>
                      <a:pt x="161" y="3989"/>
                      <a:pt x="232" y="4015"/>
                      <a:pt x="303" y="4015"/>
                    </a:cubicBezTo>
                    <a:cubicBezTo>
                      <a:pt x="375" y="4015"/>
                      <a:pt x="446" y="3989"/>
                      <a:pt x="500" y="3935"/>
                    </a:cubicBezTo>
                    <a:lnTo>
                      <a:pt x="2230" y="2204"/>
                    </a:lnTo>
                    <a:cubicBezTo>
                      <a:pt x="2284" y="2151"/>
                      <a:pt x="2311" y="2079"/>
                      <a:pt x="2311" y="2008"/>
                    </a:cubicBezTo>
                    <a:cubicBezTo>
                      <a:pt x="2311" y="1937"/>
                      <a:pt x="2284" y="1865"/>
                      <a:pt x="2230" y="1812"/>
                    </a:cubicBezTo>
                    <a:lnTo>
                      <a:pt x="500" y="81"/>
                    </a:lnTo>
                    <a:cubicBezTo>
                      <a:pt x="446" y="28"/>
                      <a:pt x="375" y="1"/>
                      <a:pt x="30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52"/>
              <p:cNvSpPr/>
              <p:nvPr/>
            </p:nvSpPr>
            <p:spPr>
              <a:xfrm>
                <a:off x="1251775" y="1847550"/>
                <a:ext cx="58900" cy="94550"/>
              </a:xfrm>
              <a:custGeom>
                <a:avLst/>
                <a:gdLst/>
                <a:ahLst/>
                <a:cxnLst/>
                <a:rect l="l" t="t" r="r" b="b"/>
                <a:pathLst>
                  <a:path w="2356" h="3782" extrusionOk="0">
                    <a:moveTo>
                      <a:pt x="2035" y="1"/>
                    </a:moveTo>
                    <a:cubicBezTo>
                      <a:pt x="1937" y="1"/>
                      <a:pt x="1842" y="53"/>
                      <a:pt x="1793" y="150"/>
                    </a:cubicBezTo>
                    <a:lnTo>
                      <a:pt x="72" y="3371"/>
                    </a:lnTo>
                    <a:cubicBezTo>
                      <a:pt x="0" y="3505"/>
                      <a:pt x="45" y="3674"/>
                      <a:pt x="187" y="3746"/>
                    </a:cubicBezTo>
                    <a:cubicBezTo>
                      <a:pt x="223" y="3772"/>
                      <a:pt x="268" y="3781"/>
                      <a:pt x="312" y="3781"/>
                    </a:cubicBezTo>
                    <a:cubicBezTo>
                      <a:pt x="411" y="3781"/>
                      <a:pt x="509" y="3728"/>
                      <a:pt x="562" y="3630"/>
                    </a:cubicBezTo>
                    <a:lnTo>
                      <a:pt x="2284" y="409"/>
                    </a:lnTo>
                    <a:cubicBezTo>
                      <a:pt x="2355" y="275"/>
                      <a:pt x="2302" y="106"/>
                      <a:pt x="2168" y="34"/>
                    </a:cubicBezTo>
                    <a:cubicBezTo>
                      <a:pt x="2126" y="12"/>
                      <a:pt x="2080" y="1"/>
                      <a:pt x="203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52"/>
              <p:cNvSpPr/>
              <p:nvPr/>
            </p:nvSpPr>
            <p:spPr>
              <a:xfrm>
                <a:off x="1306625" y="1926000"/>
                <a:ext cx="13850" cy="14975"/>
              </a:xfrm>
              <a:custGeom>
                <a:avLst/>
                <a:gdLst/>
                <a:ahLst/>
                <a:cxnLst/>
                <a:rect l="l" t="t" r="r" b="b"/>
                <a:pathLst>
                  <a:path w="554" h="599" extrusionOk="0">
                    <a:moveTo>
                      <a:pt x="277" y="1"/>
                    </a:moveTo>
                    <a:cubicBezTo>
                      <a:pt x="126" y="1"/>
                      <a:pt x="1" y="126"/>
                      <a:pt x="1" y="278"/>
                    </a:cubicBezTo>
                    <a:lnTo>
                      <a:pt x="1" y="322"/>
                    </a:lnTo>
                    <a:cubicBezTo>
                      <a:pt x="1" y="474"/>
                      <a:pt x="126" y="599"/>
                      <a:pt x="277" y="599"/>
                    </a:cubicBezTo>
                    <a:cubicBezTo>
                      <a:pt x="429" y="599"/>
                      <a:pt x="554" y="474"/>
                      <a:pt x="554" y="322"/>
                    </a:cubicBezTo>
                    <a:lnTo>
                      <a:pt x="554" y="278"/>
                    </a:lnTo>
                    <a:cubicBezTo>
                      <a:pt x="554" y="126"/>
                      <a:pt x="429"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52"/>
              <p:cNvSpPr/>
              <p:nvPr/>
            </p:nvSpPr>
            <p:spPr>
              <a:xfrm>
                <a:off x="1338075" y="1926000"/>
                <a:ext cx="14075" cy="14975"/>
              </a:xfrm>
              <a:custGeom>
                <a:avLst/>
                <a:gdLst/>
                <a:ahLst/>
                <a:cxnLst/>
                <a:rect l="l" t="t" r="r" b="b"/>
                <a:pathLst>
                  <a:path w="563" h="599" extrusionOk="0">
                    <a:moveTo>
                      <a:pt x="286" y="1"/>
                    </a:moveTo>
                    <a:cubicBezTo>
                      <a:pt x="125" y="1"/>
                      <a:pt x="1" y="126"/>
                      <a:pt x="1" y="278"/>
                    </a:cubicBezTo>
                    <a:lnTo>
                      <a:pt x="1" y="322"/>
                    </a:lnTo>
                    <a:cubicBezTo>
                      <a:pt x="1" y="474"/>
                      <a:pt x="125" y="599"/>
                      <a:pt x="286" y="599"/>
                    </a:cubicBezTo>
                    <a:cubicBezTo>
                      <a:pt x="438" y="599"/>
                      <a:pt x="563" y="474"/>
                      <a:pt x="563" y="322"/>
                    </a:cubicBezTo>
                    <a:lnTo>
                      <a:pt x="563" y="278"/>
                    </a:lnTo>
                    <a:cubicBezTo>
                      <a:pt x="563" y="126"/>
                      <a:pt x="438" y="1"/>
                      <a:pt x="28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52"/>
              <p:cNvSpPr/>
              <p:nvPr/>
            </p:nvSpPr>
            <p:spPr>
              <a:xfrm>
                <a:off x="1369750" y="1926000"/>
                <a:ext cx="14075" cy="14975"/>
              </a:xfrm>
              <a:custGeom>
                <a:avLst/>
                <a:gdLst/>
                <a:ahLst/>
                <a:cxnLst/>
                <a:rect l="l" t="t" r="r" b="b"/>
                <a:pathLst>
                  <a:path w="563" h="599" extrusionOk="0">
                    <a:moveTo>
                      <a:pt x="277" y="1"/>
                    </a:moveTo>
                    <a:cubicBezTo>
                      <a:pt x="125" y="1"/>
                      <a:pt x="0" y="126"/>
                      <a:pt x="0" y="278"/>
                    </a:cubicBezTo>
                    <a:lnTo>
                      <a:pt x="0" y="322"/>
                    </a:lnTo>
                    <a:cubicBezTo>
                      <a:pt x="0" y="474"/>
                      <a:pt x="125" y="599"/>
                      <a:pt x="277" y="599"/>
                    </a:cubicBezTo>
                    <a:cubicBezTo>
                      <a:pt x="438" y="599"/>
                      <a:pt x="562" y="474"/>
                      <a:pt x="562" y="322"/>
                    </a:cubicBezTo>
                    <a:lnTo>
                      <a:pt x="562" y="278"/>
                    </a:lnTo>
                    <a:cubicBezTo>
                      <a:pt x="562" y="126"/>
                      <a:pt x="438"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3" name="Image 2">
            <a:extLst>
              <a:ext uri="{FF2B5EF4-FFF2-40B4-BE49-F238E27FC236}">
                <a16:creationId xmlns:a16="http://schemas.microsoft.com/office/drawing/2014/main" id="{8272343B-BDCB-D31A-F856-CC5F2CFAE09E}"/>
              </a:ext>
            </a:extLst>
          </p:cNvPr>
          <p:cNvPicPr>
            <a:picLocks noChangeAspect="1"/>
          </p:cNvPicPr>
          <p:nvPr/>
        </p:nvPicPr>
        <p:blipFill>
          <a:blip r:embed="rId3"/>
          <a:stretch>
            <a:fillRect/>
          </a:stretch>
        </p:blipFill>
        <p:spPr>
          <a:xfrm>
            <a:off x="300700" y="1469137"/>
            <a:ext cx="7976525" cy="3145766"/>
          </a:xfrm>
          <a:prstGeom prst="rect">
            <a:avLst/>
          </a:prstGeom>
        </p:spPr>
      </p:pic>
      <p:sp>
        <p:nvSpPr>
          <p:cNvPr id="4" name="ZoneTexte 3">
            <a:extLst>
              <a:ext uri="{FF2B5EF4-FFF2-40B4-BE49-F238E27FC236}">
                <a16:creationId xmlns:a16="http://schemas.microsoft.com/office/drawing/2014/main" id="{27D6256E-9D59-5479-D26A-1C8F7BAB0D20}"/>
              </a:ext>
            </a:extLst>
          </p:cNvPr>
          <p:cNvSpPr txBox="1"/>
          <p:nvPr/>
        </p:nvSpPr>
        <p:spPr>
          <a:xfrm>
            <a:off x="8355140" y="4342883"/>
            <a:ext cx="607885" cy="523220"/>
          </a:xfrm>
          <a:prstGeom prst="rect">
            <a:avLst/>
          </a:prstGeom>
          <a:noFill/>
        </p:spPr>
        <p:txBody>
          <a:bodyPr wrap="square" rtlCol="0">
            <a:spAutoFit/>
          </a:bodyPr>
          <a:lstStyle/>
          <a:p>
            <a:r>
              <a:rPr lang="fr-CM" sz="2800" dirty="0"/>
              <a:t>11</a:t>
            </a:r>
          </a:p>
        </p:txBody>
      </p:sp>
    </p:spTree>
    <p:extLst>
      <p:ext uri="{BB962C8B-B14F-4D97-AF65-F5344CB8AC3E}">
        <p14:creationId xmlns:p14="http://schemas.microsoft.com/office/powerpoint/2010/main" val="30058255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35"/>
        <p:cNvGrpSpPr/>
        <p:nvPr/>
      </p:nvGrpSpPr>
      <p:grpSpPr>
        <a:xfrm>
          <a:off x="0" y="0"/>
          <a:ext cx="0" cy="0"/>
          <a:chOff x="0" y="0"/>
          <a:chExt cx="0" cy="0"/>
        </a:xfrm>
      </p:grpSpPr>
      <p:sp>
        <p:nvSpPr>
          <p:cNvPr id="637" name="Google Shape;637;p53"/>
          <p:cNvSpPr txBox="1">
            <a:spLocks noGrp="1"/>
          </p:cNvSpPr>
          <p:nvPr>
            <p:ph type="title"/>
          </p:nvPr>
        </p:nvSpPr>
        <p:spPr>
          <a:xfrm>
            <a:off x="1732325" y="539500"/>
            <a:ext cx="6698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Diagrammes</a:t>
            </a:r>
            <a:endParaRPr dirty="0"/>
          </a:p>
        </p:txBody>
      </p:sp>
      <p:sp>
        <p:nvSpPr>
          <p:cNvPr id="650" name="Google Shape;650;p53"/>
          <p:cNvSpPr/>
          <p:nvPr/>
        </p:nvSpPr>
        <p:spPr>
          <a:xfrm>
            <a:off x="7427838" y="362424"/>
            <a:ext cx="1041300" cy="1041000"/>
          </a:xfrm>
          <a:prstGeom prst="decagon">
            <a:avLst>
              <a:gd name="vf" fmla="val 105146"/>
            </a:avLst>
          </a:prstGeom>
          <a:solidFill>
            <a:srgbClr val="95FF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1" name="Google Shape;651;p53"/>
          <p:cNvGrpSpPr/>
          <p:nvPr/>
        </p:nvGrpSpPr>
        <p:grpSpPr>
          <a:xfrm rot="464811">
            <a:off x="7624138" y="639412"/>
            <a:ext cx="648951" cy="487702"/>
            <a:chOff x="6736356" y="463130"/>
            <a:chExt cx="648933" cy="487689"/>
          </a:xfrm>
        </p:grpSpPr>
        <p:grpSp>
          <p:nvGrpSpPr>
            <p:cNvPr id="652" name="Google Shape;652;p53"/>
            <p:cNvGrpSpPr/>
            <p:nvPr/>
          </p:nvGrpSpPr>
          <p:grpSpPr>
            <a:xfrm>
              <a:off x="6760636" y="488826"/>
              <a:ext cx="624653" cy="461993"/>
              <a:chOff x="2505625" y="3873250"/>
              <a:chExt cx="487325" cy="360425"/>
            </a:xfrm>
          </p:grpSpPr>
          <p:sp>
            <p:nvSpPr>
              <p:cNvPr id="653" name="Google Shape;653;p53"/>
              <p:cNvSpPr/>
              <p:nvPr/>
            </p:nvSpPr>
            <p:spPr>
              <a:xfrm>
                <a:off x="2781050" y="3873250"/>
                <a:ext cx="211900" cy="360425"/>
              </a:xfrm>
              <a:custGeom>
                <a:avLst/>
                <a:gdLst/>
                <a:ahLst/>
                <a:cxnLst/>
                <a:rect l="l" t="t" r="r" b="b"/>
                <a:pathLst>
                  <a:path w="8476" h="14417" extrusionOk="0">
                    <a:moveTo>
                      <a:pt x="795" y="0"/>
                    </a:moveTo>
                    <a:cubicBezTo>
                      <a:pt x="358" y="0"/>
                      <a:pt x="1" y="357"/>
                      <a:pt x="1" y="794"/>
                    </a:cubicBezTo>
                    <a:lnTo>
                      <a:pt x="1" y="1900"/>
                    </a:lnTo>
                    <a:lnTo>
                      <a:pt x="1" y="3613"/>
                    </a:lnTo>
                    <a:lnTo>
                      <a:pt x="1" y="12490"/>
                    </a:lnTo>
                    <a:lnTo>
                      <a:pt x="1" y="13623"/>
                    </a:lnTo>
                    <a:cubicBezTo>
                      <a:pt x="1" y="14060"/>
                      <a:pt x="358" y="14417"/>
                      <a:pt x="795" y="14417"/>
                    </a:cubicBezTo>
                    <a:lnTo>
                      <a:pt x="7682" y="14417"/>
                    </a:lnTo>
                    <a:cubicBezTo>
                      <a:pt x="8119" y="14417"/>
                      <a:pt x="8476" y="14060"/>
                      <a:pt x="8476" y="13623"/>
                    </a:cubicBezTo>
                    <a:lnTo>
                      <a:pt x="8476" y="12490"/>
                    </a:lnTo>
                    <a:lnTo>
                      <a:pt x="8476" y="3613"/>
                    </a:lnTo>
                    <a:lnTo>
                      <a:pt x="8476" y="1900"/>
                    </a:lnTo>
                    <a:lnTo>
                      <a:pt x="8476" y="794"/>
                    </a:lnTo>
                    <a:cubicBezTo>
                      <a:pt x="8476" y="357"/>
                      <a:pt x="8119" y="0"/>
                      <a:pt x="76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53"/>
              <p:cNvSpPr/>
              <p:nvPr/>
            </p:nvSpPr>
            <p:spPr>
              <a:xfrm>
                <a:off x="2505625" y="3873250"/>
                <a:ext cx="211675" cy="360425"/>
              </a:xfrm>
              <a:custGeom>
                <a:avLst/>
                <a:gdLst/>
                <a:ahLst/>
                <a:cxnLst/>
                <a:rect l="l" t="t" r="r" b="b"/>
                <a:pathLst>
                  <a:path w="8467" h="14417" extrusionOk="0">
                    <a:moveTo>
                      <a:pt x="785" y="0"/>
                    </a:moveTo>
                    <a:cubicBezTo>
                      <a:pt x="348" y="0"/>
                      <a:pt x="0" y="357"/>
                      <a:pt x="0" y="794"/>
                    </a:cubicBezTo>
                    <a:lnTo>
                      <a:pt x="0" y="1900"/>
                    </a:lnTo>
                    <a:lnTo>
                      <a:pt x="0" y="12490"/>
                    </a:lnTo>
                    <a:lnTo>
                      <a:pt x="0" y="13623"/>
                    </a:lnTo>
                    <a:cubicBezTo>
                      <a:pt x="0" y="14060"/>
                      <a:pt x="348" y="14417"/>
                      <a:pt x="785" y="14417"/>
                    </a:cubicBezTo>
                    <a:lnTo>
                      <a:pt x="7672" y="14417"/>
                    </a:lnTo>
                    <a:cubicBezTo>
                      <a:pt x="8110" y="14417"/>
                      <a:pt x="8466" y="14060"/>
                      <a:pt x="8466" y="13623"/>
                    </a:cubicBezTo>
                    <a:lnTo>
                      <a:pt x="8466" y="12490"/>
                    </a:lnTo>
                    <a:lnTo>
                      <a:pt x="8466" y="1900"/>
                    </a:lnTo>
                    <a:lnTo>
                      <a:pt x="8466" y="794"/>
                    </a:lnTo>
                    <a:cubicBezTo>
                      <a:pt x="8466" y="357"/>
                      <a:pt x="8110" y="0"/>
                      <a:pt x="76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53"/>
              <p:cNvSpPr/>
              <p:nvPr/>
            </p:nvSpPr>
            <p:spPr>
              <a:xfrm>
                <a:off x="2732225" y="4028525"/>
                <a:ext cx="33925" cy="49925"/>
              </a:xfrm>
              <a:custGeom>
                <a:avLst/>
                <a:gdLst/>
                <a:ahLst/>
                <a:cxnLst/>
                <a:rect l="l" t="t" r="r" b="b"/>
                <a:pathLst>
                  <a:path w="1357" h="1997" extrusionOk="0">
                    <a:moveTo>
                      <a:pt x="326" y="0"/>
                    </a:moveTo>
                    <a:cubicBezTo>
                      <a:pt x="250" y="0"/>
                      <a:pt x="174" y="29"/>
                      <a:pt x="116" y="87"/>
                    </a:cubicBezTo>
                    <a:cubicBezTo>
                      <a:pt x="0" y="194"/>
                      <a:pt x="0" y="382"/>
                      <a:pt x="116" y="498"/>
                    </a:cubicBezTo>
                    <a:lnTo>
                      <a:pt x="616" y="997"/>
                    </a:lnTo>
                    <a:lnTo>
                      <a:pt x="116" y="1497"/>
                    </a:lnTo>
                    <a:cubicBezTo>
                      <a:pt x="0" y="1604"/>
                      <a:pt x="0" y="1791"/>
                      <a:pt x="116" y="1907"/>
                    </a:cubicBezTo>
                    <a:cubicBezTo>
                      <a:pt x="178" y="1970"/>
                      <a:pt x="250" y="1996"/>
                      <a:pt x="330" y="1996"/>
                    </a:cubicBezTo>
                    <a:cubicBezTo>
                      <a:pt x="401" y="1996"/>
                      <a:pt x="473" y="1970"/>
                      <a:pt x="535" y="1907"/>
                    </a:cubicBezTo>
                    <a:lnTo>
                      <a:pt x="1240" y="1203"/>
                    </a:lnTo>
                    <a:cubicBezTo>
                      <a:pt x="1356" y="1087"/>
                      <a:pt x="1356" y="899"/>
                      <a:pt x="1240" y="792"/>
                    </a:cubicBezTo>
                    <a:lnTo>
                      <a:pt x="535" y="87"/>
                    </a:lnTo>
                    <a:cubicBezTo>
                      <a:pt x="477" y="29"/>
                      <a:pt x="401" y="0"/>
                      <a:pt x="3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 name="Google Shape;656;p53"/>
            <p:cNvGrpSpPr/>
            <p:nvPr/>
          </p:nvGrpSpPr>
          <p:grpSpPr>
            <a:xfrm>
              <a:off x="6736356" y="463130"/>
              <a:ext cx="610650" cy="456000"/>
              <a:chOff x="1728600" y="3528000"/>
              <a:chExt cx="476400" cy="355750"/>
            </a:xfrm>
          </p:grpSpPr>
          <p:sp>
            <p:nvSpPr>
              <p:cNvPr id="657" name="Google Shape;657;p53"/>
              <p:cNvSpPr/>
              <p:nvPr/>
            </p:nvSpPr>
            <p:spPr>
              <a:xfrm>
                <a:off x="1989975" y="3528000"/>
                <a:ext cx="215025" cy="355750"/>
              </a:xfrm>
              <a:custGeom>
                <a:avLst/>
                <a:gdLst/>
                <a:ahLst/>
                <a:cxnLst/>
                <a:rect l="l" t="t" r="r" b="b"/>
                <a:pathLst>
                  <a:path w="8601" h="14230" extrusionOk="0">
                    <a:moveTo>
                      <a:pt x="7566" y="563"/>
                    </a:moveTo>
                    <a:cubicBezTo>
                      <a:pt x="7825" y="563"/>
                      <a:pt x="8039" y="768"/>
                      <a:pt x="8039" y="1035"/>
                    </a:cubicBezTo>
                    <a:lnTo>
                      <a:pt x="8039" y="1803"/>
                    </a:lnTo>
                    <a:lnTo>
                      <a:pt x="563" y="1803"/>
                    </a:lnTo>
                    <a:lnTo>
                      <a:pt x="563" y="1035"/>
                    </a:lnTo>
                    <a:cubicBezTo>
                      <a:pt x="563" y="768"/>
                      <a:pt x="777" y="563"/>
                      <a:pt x="1036" y="563"/>
                    </a:cubicBezTo>
                    <a:close/>
                    <a:moveTo>
                      <a:pt x="8039" y="2365"/>
                    </a:moveTo>
                    <a:lnTo>
                      <a:pt x="8039" y="3426"/>
                    </a:lnTo>
                    <a:lnTo>
                      <a:pt x="563" y="3426"/>
                    </a:lnTo>
                    <a:lnTo>
                      <a:pt x="563" y="2365"/>
                    </a:lnTo>
                    <a:close/>
                    <a:moveTo>
                      <a:pt x="8039" y="12410"/>
                    </a:moveTo>
                    <a:lnTo>
                      <a:pt x="8039" y="13204"/>
                    </a:lnTo>
                    <a:cubicBezTo>
                      <a:pt x="8039" y="13462"/>
                      <a:pt x="7825" y="13676"/>
                      <a:pt x="7566" y="13676"/>
                    </a:cubicBezTo>
                    <a:lnTo>
                      <a:pt x="1036" y="13676"/>
                    </a:lnTo>
                    <a:cubicBezTo>
                      <a:pt x="777" y="13676"/>
                      <a:pt x="563" y="13462"/>
                      <a:pt x="563" y="13204"/>
                    </a:cubicBezTo>
                    <a:lnTo>
                      <a:pt x="563" y="12410"/>
                    </a:lnTo>
                    <a:close/>
                    <a:moveTo>
                      <a:pt x="1036" y="0"/>
                    </a:moveTo>
                    <a:cubicBezTo>
                      <a:pt x="465" y="0"/>
                      <a:pt x="1" y="464"/>
                      <a:pt x="1" y="1035"/>
                    </a:cubicBezTo>
                    <a:lnTo>
                      <a:pt x="1" y="10385"/>
                    </a:lnTo>
                    <a:cubicBezTo>
                      <a:pt x="1" y="10536"/>
                      <a:pt x="126" y="10661"/>
                      <a:pt x="286" y="10661"/>
                    </a:cubicBezTo>
                    <a:cubicBezTo>
                      <a:pt x="438" y="10661"/>
                      <a:pt x="563" y="10536"/>
                      <a:pt x="563" y="10385"/>
                    </a:cubicBezTo>
                    <a:lnTo>
                      <a:pt x="563" y="3988"/>
                    </a:lnTo>
                    <a:lnTo>
                      <a:pt x="8039" y="3988"/>
                    </a:lnTo>
                    <a:lnTo>
                      <a:pt x="8039" y="11848"/>
                    </a:lnTo>
                    <a:lnTo>
                      <a:pt x="563" y="11848"/>
                    </a:lnTo>
                    <a:lnTo>
                      <a:pt x="563" y="11517"/>
                    </a:lnTo>
                    <a:cubicBezTo>
                      <a:pt x="563" y="11366"/>
                      <a:pt x="438" y="11241"/>
                      <a:pt x="286" y="11241"/>
                    </a:cubicBezTo>
                    <a:cubicBezTo>
                      <a:pt x="126" y="11241"/>
                      <a:pt x="1" y="11366"/>
                      <a:pt x="1" y="11517"/>
                    </a:cubicBezTo>
                    <a:lnTo>
                      <a:pt x="1" y="13204"/>
                    </a:lnTo>
                    <a:cubicBezTo>
                      <a:pt x="1" y="13774"/>
                      <a:pt x="465" y="14229"/>
                      <a:pt x="1036" y="14229"/>
                    </a:cubicBezTo>
                    <a:lnTo>
                      <a:pt x="7566" y="14229"/>
                    </a:lnTo>
                    <a:cubicBezTo>
                      <a:pt x="8137" y="14229"/>
                      <a:pt x="8601" y="13774"/>
                      <a:pt x="8601" y="13204"/>
                    </a:cubicBezTo>
                    <a:lnTo>
                      <a:pt x="8601" y="1035"/>
                    </a:lnTo>
                    <a:cubicBezTo>
                      <a:pt x="8601" y="464"/>
                      <a:pt x="8137" y="0"/>
                      <a:pt x="756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53"/>
              <p:cNvSpPr/>
              <p:nvPr/>
            </p:nvSpPr>
            <p:spPr>
              <a:xfrm>
                <a:off x="2045750" y="3550525"/>
                <a:ext cx="66025" cy="14075"/>
              </a:xfrm>
              <a:custGeom>
                <a:avLst/>
                <a:gdLst/>
                <a:ahLst/>
                <a:cxnLst/>
                <a:rect l="l" t="t" r="r" b="b"/>
                <a:pathLst>
                  <a:path w="2641" h="563" extrusionOk="0">
                    <a:moveTo>
                      <a:pt x="277" y="1"/>
                    </a:moveTo>
                    <a:cubicBezTo>
                      <a:pt x="125" y="1"/>
                      <a:pt x="0" y="125"/>
                      <a:pt x="0" y="286"/>
                    </a:cubicBezTo>
                    <a:cubicBezTo>
                      <a:pt x="0" y="438"/>
                      <a:pt x="125" y="563"/>
                      <a:pt x="277" y="563"/>
                    </a:cubicBezTo>
                    <a:lnTo>
                      <a:pt x="2364" y="563"/>
                    </a:lnTo>
                    <a:cubicBezTo>
                      <a:pt x="2516" y="563"/>
                      <a:pt x="2641" y="438"/>
                      <a:pt x="2641" y="286"/>
                    </a:cubicBezTo>
                    <a:cubicBezTo>
                      <a:pt x="2641" y="125"/>
                      <a:pt x="2516" y="1"/>
                      <a:pt x="236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53"/>
              <p:cNvSpPr/>
              <p:nvPr/>
            </p:nvSpPr>
            <p:spPr>
              <a:xfrm>
                <a:off x="2139175" y="3550075"/>
                <a:ext cx="13875" cy="14975"/>
              </a:xfrm>
              <a:custGeom>
                <a:avLst/>
                <a:gdLst/>
                <a:ahLst/>
                <a:cxnLst/>
                <a:rect l="l" t="t" r="r" b="b"/>
                <a:pathLst>
                  <a:path w="555" h="599" extrusionOk="0">
                    <a:moveTo>
                      <a:pt x="278" y="1"/>
                    </a:moveTo>
                    <a:cubicBezTo>
                      <a:pt x="126" y="1"/>
                      <a:pt x="1" y="126"/>
                      <a:pt x="1" y="277"/>
                    </a:cubicBezTo>
                    <a:lnTo>
                      <a:pt x="1" y="322"/>
                    </a:lnTo>
                    <a:cubicBezTo>
                      <a:pt x="1" y="473"/>
                      <a:pt x="126" y="598"/>
                      <a:pt x="278" y="598"/>
                    </a:cubicBezTo>
                    <a:cubicBezTo>
                      <a:pt x="429" y="598"/>
                      <a:pt x="554" y="473"/>
                      <a:pt x="554" y="322"/>
                    </a:cubicBezTo>
                    <a:lnTo>
                      <a:pt x="554" y="277"/>
                    </a:lnTo>
                    <a:cubicBezTo>
                      <a:pt x="554" y="126"/>
                      <a:pt x="429" y="1"/>
                      <a:pt x="27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53"/>
              <p:cNvSpPr/>
              <p:nvPr/>
            </p:nvSpPr>
            <p:spPr>
              <a:xfrm>
                <a:off x="2120900" y="3550075"/>
                <a:ext cx="14075" cy="14975"/>
              </a:xfrm>
              <a:custGeom>
                <a:avLst/>
                <a:gdLst/>
                <a:ahLst/>
                <a:cxnLst/>
                <a:rect l="l" t="t" r="r" b="b"/>
                <a:pathLst>
                  <a:path w="563" h="599" extrusionOk="0">
                    <a:moveTo>
                      <a:pt x="277" y="1"/>
                    </a:moveTo>
                    <a:cubicBezTo>
                      <a:pt x="125" y="1"/>
                      <a:pt x="0" y="126"/>
                      <a:pt x="0" y="277"/>
                    </a:cubicBezTo>
                    <a:lnTo>
                      <a:pt x="0" y="322"/>
                    </a:lnTo>
                    <a:cubicBezTo>
                      <a:pt x="0" y="473"/>
                      <a:pt x="125" y="598"/>
                      <a:pt x="277" y="598"/>
                    </a:cubicBezTo>
                    <a:cubicBezTo>
                      <a:pt x="438" y="598"/>
                      <a:pt x="562" y="473"/>
                      <a:pt x="562" y="322"/>
                    </a:cubicBezTo>
                    <a:lnTo>
                      <a:pt x="562" y="277"/>
                    </a:lnTo>
                    <a:cubicBezTo>
                      <a:pt x="562" y="126"/>
                      <a:pt x="438"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53"/>
              <p:cNvSpPr/>
              <p:nvPr/>
            </p:nvSpPr>
            <p:spPr>
              <a:xfrm>
                <a:off x="2075625" y="3847150"/>
                <a:ext cx="43525" cy="13850"/>
              </a:xfrm>
              <a:custGeom>
                <a:avLst/>
                <a:gdLst/>
                <a:ahLst/>
                <a:cxnLst/>
                <a:rect l="l" t="t" r="r" b="b"/>
                <a:pathLst>
                  <a:path w="1741" h="554" extrusionOk="0">
                    <a:moveTo>
                      <a:pt x="286" y="0"/>
                    </a:moveTo>
                    <a:cubicBezTo>
                      <a:pt x="125" y="0"/>
                      <a:pt x="0" y="125"/>
                      <a:pt x="0" y="277"/>
                    </a:cubicBezTo>
                    <a:cubicBezTo>
                      <a:pt x="0" y="429"/>
                      <a:pt x="125" y="554"/>
                      <a:pt x="286" y="554"/>
                    </a:cubicBezTo>
                    <a:lnTo>
                      <a:pt x="1464" y="554"/>
                    </a:lnTo>
                    <a:cubicBezTo>
                      <a:pt x="1615" y="554"/>
                      <a:pt x="1740" y="429"/>
                      <a:pt x="1740" y="277"/>
                    </a:cubicBezTo>
                    <a:cubicBezTo>
                      <a:pt x="1740" y="125"/>
                      <a:pt x="1615" y="0"/>
                      <a:pt x="146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53"/>
              <p:cNvSpPr/>
              <p:nvPr/>
            </p:nvSpPr>
            <p:spPr>
              <a:xfrm>
                <a:off x="1728600" y="3528000"/>
                <a:ext cx="215025" cy="355750"/>
              </a:xfrm>
              <a:custGeom>
                <a:avLst/>
                <a:gdLst/>
                <a:ahLst/>
                <a:cxnLst/>
                <a:rect l="l" t="t" r="r" b="b"/>
                <a:pathLst>
                  <a:path w="8601" h="14230" extrusionOk="0">
                    <a:moveTo>
                      <a:pt x="7565" y="563"/>
                    </a:moveTo>
                    <a:cubicBezTo>
                      <a:pt x="7824" y="563"/>
                      <a:pt x="8038" y="768"/>
                      <a:pt x="8038" y="1035"/>
                    </a:cubicBezTo>
                    <a:lnTo>
                      <a:pt x="8038" y="1803"/>
                    </a:lnTo>
                    <a:lnTo>
                      <a:pt x="562" y="1803"/>
                    </a:lnTo>
                    <a:lnTo>
                      <a:pt x="562" y="1035"/>
                    </a:lnTo>
                    <a:cubicBezTo>
                      <a:pt x="562" y="768"/>
                      <a:pt x="776" y="563"/>
                      <a:pt x="1035" y="563"/>
                    </a:cubicBezTo>
                    <a:close/>
                    <a:moveTo>
                      <a:pt x="8038" y="12410"/>
                    </a:moveTo>
                    <a:lnTo>
                      <a:pt x="8038" y="13204"/>
                    </a:lnTo>
                    <a:cubicBezTo>
                      <a:pt x="8038" y="13462"/>
                      <a:pt x="7824" y="13676"/>
                      <a:pt x="7565" y="13676"/>
                    </a:cubicBezTo>
                    <a:lnTo>
                      <a:pt x="1035" y="13676"/>
                    </a:lnTo>
                    <a:cubicBezTo>
                      <a:pt x="776" y="13676"/>
                      <a:pt x="562" y="13462"/>
                      <a:pt x="562" y="13204"/>
                    </a:cubicBezTo>
                    <a:lnTo>
                      <a:pt x="562" y="12410"/>
                    </a:lnTo>
                    <a:close/>
                    <a:moveTo>
                      <a:pt x="1035" y="0"/>
                    </a:moveTo>
                    <a:cubicBezTo>
                      <a:pt x="464" y="0"/>
                      <a:pt x="0" y="464"/>
                      <a:pt x="0" y="1035"/>
                    </a:cubicBezTo>
                    <a:lnTo>
                      <a:pt x="0" y="6959"/>
                    </a:lnTo>
                    <a:cubicBezTo>
                      <a:pt x="0" y="7111"/>
                      <a:pt x="125" y="7235"/>
                      <a:pt x="286" y="7235"/>
                    </a:cubicBezTo>
                    <a:cubicBezTo>
                      <a:pt x="437" y="7235"/>
                      <a:pt x="562" y="7111"/>
                      <a:pt x="562" y="6959"/>
                    </a:cubicBezTo>
                    <a:lnTo>
                      <a:pt x="562" y="2365"/>
                    </a:lnTo>
                    <a:lnTo>
                      <a:pt x="8038" y="2365"/>
                    </a:lnTo>
                    <a:lnTo>
                      <a:pt x="8038" y="11848"/>
                    </a:lnTo>
                    <a:lnTo>
                      <a:pt x="562" y="11848"/>
                    </a:lnTo>
                    <a:lnTo>
                      <a:pt x="562" y="8101"/>
                    </a:lnTo>
                    <a:cubicBezTo>
                      <a:pt x="562" y="7940"/>
                      <a:pt x="437" y="7815"/>
                      <a:pt x="286" y="7815"/>
                    </a:cubicBezTo>
                    <a:cubicBezTo>
                      <a:pt x="125" y="7815"/>
                      <a:pt x="0" y="7940"/>
                      <a:pt x="0" y="8101"/>
                    </a:cubicBezTo>
                    <a:lnTo>
                      <a:pt x="0" y="13204"/>
                    </a:lnTo>
                    <a:cubicBezTo>
                      <a:pt x="0" y="13774"/>
                      <a:pt x="464" y="14229"/>
                      <a:pt x="1035" y="14229"/>
                    </a:cubicBezTo>
                    <a:lnTo>
                      <a:pt x="7565" y="14229"/>
                    </a:lnTo>
                    <a:cubicBezTo>
                      <a:pt x="8136" y="14229"/>
                      <a:pt x="8600" y="13774"/>
                      <a:pt x="8600" y="13204"/>
                    </a:cubicBezTo>
                    <a:lnTo>
                      <a:pt x="8600" y="1035"/>
                    </a:lnTo>
                    <a:cubicBezTo>
                      <a:pt x="8600" y="464"/>
                      <a:pt x="8136" y="0"/>
                      <a:pt x="756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53"/>
              <p:cNvSpPr/>
              <p:nvPr/>
            </p:nvSpPr>
            <p:spPr>
              <a:xfrm>
                <a:off x="1784350" y="3550525"/>
                <a:ext cx="66275" cy="14075"/>
              </a:xfrm>
              <a:custGeom>
                <a:avLst/>
                <a:gdLst/>
                <a:ahLst/>
                <a:cxnLst/>
                <a:rect l="l" t="t" r="r" b="b"/>
                <a:pathLst>
                  <a:path w="2651" h="563" extrusionOk="0">
                    <a:moveTo>
                      <a:pt x="277" y="1"/>
                    </a:moveTo>
                    <a:cubicBezTo>
                      <a:pt x="126" y="1"/>
                      <a:pt x="1" y="125"/>
                      <a:pt x="1" y="286"/>
                    </a:cubicBezTo>
                    <a:cubicBezTo>
                      <a:pt x="1" y="438"/>
                      <a:pt x="126" y="563"/>
                      <a:pt x="277" y="563"/>
                    </a:cubicBezTo>
                    <a:lnTo>
                      <a:pt x="2365" y="563"/>
                    </a:lnTo>
                    <a:cubicBezTo>
                      <a:pt x="2525" y="563"/>
                      <a:pt x="2650" y="438"/>
                      <a:pt x="2650" y="286"/>
                    </a:cubicBezTo>
                    <a:cubicBezTo>
                      <a:pt x="2650" y="125"/>
                      <a:pt x="2525" y="1"/>
                      <a:pt x="236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53"/>
              <p:cNvSpPr/>
              <p:nvPr/>
            </p:nvSpPr>
            <p:spPr>
              <a:xfrm>
                <a:off x="1877800" y="3550075"/>
                <a:ext cx="13850" cy="14975"/>
              </a:xfrm>
              <a:custGeom>
                <a:avLst/>
                <a:gdLst/>
                <a:ahLst/>
                <a:cxnLst/>
                <a:rect l="l" t="t" r="r" b="b"/>
                <a:pathLst>
                  <a:path w="554" h="599" extrusionOk="0">
                    <a:moveTo>
                      <a:pt x="277" y="1"/>
                    </a:moveTo>
                    <a:cubicBezTo>
                      <a:pt x="125" y="1"/>
                      <a:pt x="1" y="126"/>
                      <a:pt x="1" y="277"/>
                    </a:cubicBezTo>
                    <a:lnTo>
                      <a:pt x="1" y="322"/>
                    </a:lnTo>
                    <a:cubicBezTo>
                      <a:pt x="1" y="473"/>
                      <a:pt x="125" y="598"/>
                      <a:pt x="277" y="598"/>
                    </a:cubicBezTo>
                    <a:cubicBezTo>
                      <a:pt x="429" y="598"/>
                      <a:pt x="554" y="473"/>
                      <a:pt x="554" y="322"/>
                    </a:cubicBezTo>
                    <a:lnTo>
                      <a:pt x="554" y="277"/>
                    </a:lnTo>
                    <a:cubicBezTo>
                      <a:pt x="554" y="126"/>
                      <a:pt x="429"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53"/>
              <p:cNvSpPr/>
              <p:nvPr/>
            </p:nvSpPr>
            <p:spPr>
              <a:xfrm>
                <a:off x="1859525" y="3550075"/>
                <a:ext cx="14075" cy="14975"/>
              </a:xfrm>
              <a:custGeom>
                <a:avLst/>
                <a:gdLst/>
                <a:ahLst/>
                <a:cxnLst/>
                <a:rect l="l" t="t" r="r" b="b"/>
                <a:pathLst>
                  <a:path w="563" h="599" extrusionOk="0">
                    <a:moveTo>
                      <a:pt x="277" y="1"/>
                    </a:moveTo>
                    <a:cubicBezTo>
                      <a:pt x="125" y="1"/>
                      <a:pt x="0" y="126"/>
                      <a:pt x="0" y="277"/>
                    </a:cubicBezTo>
                    <a:lnTo>
                      <a:pt x="0" y="322"/>
                    </a:lnTo>
                    <a:cubicBezTo>
                      <a:pt x="0" y="473"/>
                      <a:pt x="125" y="598"/>
                      <a:pt x="277" y="598"/>
                    </a:cubicBezTo>
                    <a:cubicBezTo>
                      <a:pt x="437" y="598"/>
                      <a:pt x="562" y="473"/>
                      <a:pt x="562" y="322"/>
                    </a:cubicBezTo>
                    <a:lnTo>
                      <a:pt x="562" y="277"/>
                    </a:lnTo>
                    <a:cubicBezTo>
                      <a:pt x="562" y="126"/>
                      <a:pt x="437"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53"/>
              <p:cNvSpPr/>
              <p:nvPr/>
            </p:nvSpPr>
            <p:spPr>
              <a:xfrm>
                <a:off x="1814250" y="3847150"/>
                <a:ext cx="43500" cy="13850"/>
              </a:xfrm>
              <a:custGeom>
                <a:avLst/>
                <a:gdLst/>
                <a:ahLst/>
                <a:cxnLst/>
                <a:rect l="l" t="t" r="r" b="b"/>
                <a:pathLst>
                  <a:path w="1740" h="554" extrusionOk="0">
                    <a:moveTo>
                      <a:pt x="286" y="0"/>
                    </a:moveTo>
                    <a:cubicBezTo>
                      <a:pt x="125" y="0"/>
                      <a:pt x="0" y="125"/>
                      <a:pt x="0" y="277"/>
                    </a:cubicBezTo>
                    <a:cubicBezTo>
                      <a:pt x="0" y="429"/>
                      <a:pt x="125" y="554"/>
                      <a:pt x="286" y="554"/>
                    </a:cubicBezTo>
                    <a:lnTo>
                      <a:pt x="1463" y="554"/>
                    </a:lnTo>
                    <a:cubicBezTo>
                      <a:pt x="1615" y="554"/>
                      <a:pt x="1740" y="429"/>
                      <a:pt x="1740" y="277"/>
                    </a:cubicBezTo>
                    <a:cubicBezTo>
                      <a:pt x="1740" y="125"/>
                      <a:pt x="1615" y="0"/>
                      <a:pt x="146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53"/>
              <p:cNvSpPr/>
              <p:nvPr/>
            </p:nvSpPr>
            <p:spPr>
              <a:xfrm>
                <a:off x="1752900" y="3629025"/>
                <a:ext cx="166400" cy="59575"/>
              </a:xfrm>
              <a:custGeom>
                <a:avLst/>
                <a:gdLst/>
                <a:ahLst/>
                <a:cxnLst/>
                <a:rect l="l" t="t" r="r" b="b"/>
                <a:pathLst>
                  <a:path w="6656" h="2383" extrusionOk="0">
                    <a:moveTo>
                      <a:pt x="277" y="1"/>
                    </a:moveTo>
                    <a:cubicBezTo>
                      <a:pt x="126" y="1"/>
                      <a:pt x="1" y="126"/>
                      <a:pt x="1" y="277"/>
                    </a:cubicBezTo>
                    <a:lnTo>
                      <a:pt x="1" y="2106"/>
                    </a:lnTo>
                    <a:cubicBezTo>
                      <a:pt x="1" y="2258"/>
                      <a:pt x="126" y="2383"/>
                      <a:pt x="277" y="2383"/>
                    </a:cubicBezTo>
                    <a:lnTo>
                      <a:pt x="6379" y="2383"/>
                    </a:lnTo>
                    <a:cubicBezTo>
                      <a:pt x="6531" y="2383"/>
                      <a:pt x="6656" y="2258"/>
                      <a:pt x="6656" y="2106"/>
                    </a:cubicBezTo>
                    <a:lnTo>
                      <a:pt x="6656" y="277"/>
                    </a:lnTo>
                    <a:cubicBezTo>
                      <a:pt x="6656" y="126"/>
                      <a:pt x="6531" y="1"/>
                      <a:pt x="6379" y="1"/>
                    </a:cubicBezTo>
                    <a:lnTo>
                      <a:pt x="5443" y="1"/>
                    </a:lnTo>
                    <a:cubicBezTo>
                      <a:pt x="5291" y="1"/>
                      <a:pt x="5166" y="126"/>
                      <a:pt x="5166" y="277"/>
                    </a:cubicBezTo>
                    <a:cubicBezTo>
                      <a:pt x="5166" y="429"/>
                      <a:pt x="5291" y="554"/>
                      <a:pt x="5443" y="554"/>
                    </a:cubicBezTo>
                    <a:lnTo>
                      <a:pt x="6103" y="554"/>
                    </a:lnTo>
                    <a:lnTo>
                      <a:pt x="6103" y="1829"/>
                    </a:lnTo>
                    <a:lnTo>
                      <a:pt x="554" y="1829"/>
                    </a:lnTo>
                    <a:lnTo>
                      <a:pt x="554" y="554"/>
                    </a:lnTo>
                    <a:lnTo>
                      <a:pt x="4301" y="554"/>
                    </a:lnTo>
                    <a:cubicBezTo>
                      <a:pt x="4461" y="554"/>
                      <a:pt x="4586" y="429"/>
                      <a:pt x="4586" y="277"/>
                    </a:cubicBezTo>
                    <a:cubicBezTo>
                      <a:pt x="4586" y="126"/>
                      <a:pt x="4461" y="1"/>
                      <a:pt x="430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53"/>
              <p:cNvSpPr/>
              <p:nvPr/>
            </p:nvSpPr>
            <p:spPr>
              <a:xfrm>
                <a:off x="1755125" y="3699050"/>
                <a:ext cx="69175" cy="13850"/>
              </a:xfrm>
              <a:custGeom>
                <a:avLst/>
                <a:gdLst/>
                <a:ahLst/>
                <a:cxnLst/>
                <a:rect l="l" t="t" r="r" b="b"/>
                <a:pathLst>
                  <a:path w="2767" h="554" extrusionOk="0">
                    <a:moveTo>
                      <a:pt x="278" y="1"/>
                    </a:moveTo>
                    <a:cubicBezTo>
                      <a:pt x="126" y="1"/>
                      <a:pt x="1" y="126"/>
                      <a:pt x="1" y="277"/>
                    </a:cubicBezTo>
                    <a:cubicBezTo>
                      <a:pt x="1" y="429"/>
                      <a:pt x="126" y="554"/>
                      <a:pt x="278" y="554"/>
                    </a:cubicBezTo>
                    <a:lnTo>
                      <a:pt x="2490" y="554"/>
                    </a:lnTo>
                    <a:cubicBezTo>
                      <a:pt x="2642" y="554"/>
                      <a:pt x="2766" y="429"/>
                      <a:pt x="2766" y="277"/>
                    </a:cubicBezTo>
                    <a:cubicBezTo>
                      <a:pt x="2766" y="126"/>
                      <a:pt x="2642" y="1"/>
                      <a:pt x="249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53"/>
              <p:cNvSpPr/>
              <p:nvPr/>
            </p:nvSpPr>
            <p:spPr>
              <a:xfrm>
                <a:off x="1755125" y="3723150"/>
                <a:ext cx="69175" cy="14075"/>
              </a:xfrm>
              <a:custGeom>
                <a:avLst/>
                <a:gdLst/>
                <a:ahLst/>
                <a:cxnLst/>
                <a:rect l="l" t="t" r="r" b="b"/>
                <a:pathLst>
                  <a:path w="2767" h="563" extrusionOk="0">
                    <a:moveTo>
                      <a:pt x="278" y="0"/>
                    </a:moveTo>
                    <a:cubicBezTo>
                      <a:pt x="126" y="0"/>
                      <a:pt x="1" y="125"/>
                      <a:pt x="1" y="277"/>
                    </a:cubicBezTo>
                    <a:cubicBezTo>
                      <a:pt x="1" y="437"/>
                      <a:pt x="126" y="562"/>
                      <a:pt x="278" y="562"/>
                    </a:cubicBezTo>
                    <a:lnTo>
                      <a:pt x="2490" y="562"/>
                    </a:lnTo>
                    <a:cubicBezTo>
                      <a:pt x="2642" y="562"/>
                      <a:pt x="2766" y="437"/>
                      <a:pt x="2766" y="277"/>
                    </a:cubicBezTo>
                    <a:cubicBezTo>
                      <a:pt x="2766" y="125"/>
                      <a:pt x="2642" y="0"/>
                      <a:pt x="249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53"/>
              <p:cNvSpPr/>
              <p:nvPr/>
            </p:nvSpPr>
            <p:spPr>
              <a:xfrm>
                <a:off x="1755125" y="3747450"/>
                <a:ext cx="69175" cy="13850"/>
              </a:xfrm>
              <a:custGeom>
                <a:avLst/>
                <a:gdLst/>
                <a:ahLst/>
                <a:cxnLst/>
                <a:rect l="l" t="t" r="r" b="b"/>
                <a:pathLst>
                  <a:path w="2767" h="554" extrusionOk="0">
                    <a:moveTo>
                      <a:pt x="278" y="1"/>
                    </a:moveTo>
                    <a:cubicBezTo>
                      <a:pt x="126" y="1"/>
                      <a:pt x="1" y="126"/>
                      <a:pt x="1" y="277"/>
                    </a:cubicBezTo>
                    <a:cubicBezTo>
                      <a:pt x="1" y="429"/>
                      <a:pt x="126" y="554"/>
                      <a:pt x="278" y="554"/>
                    </a:cubicBezTo>
                    <a:lnTo>
                      <a:pt x="2490" y="554"/>
                    </a:lnTo>
                    <a:cubicBezTo>
                      <a:pt x="2642" y="554"/>
                      <a:pt x="2766" y="429"/>
                      <a:pt x="2766" y="277"/>
                    </a:cubicBezTo>
                    <a:cubicBezTo>
                      <a:pt x="2766" y="126"/>
                      <a:pt x="2642" y="1"/>
                      <a:pt x="249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53"/>
              <p:cNvSpPr/>
              <p:nvPr/>
            </p:nvSpPr>
            <p:spPr>
              <a:xfrm>
                <a:off x="1755125" y="3771550"/>
                <a:ext cx="69175" cy="14075"/>
              </a:xfrm>
              <a:custGeom>
                <a:avLst/>
                <a:gdLst/>
                <a:ahLst/>
                <a:cxnLst/>
                <a:rect l="l" t="t" r="r" b="b"/>
                <a:pathLst>
                  <a:path w="2767" h="563" extrusionOk="0">
                    <a:moveTo>
                      <a:pt x="278" y="0"/>
                    </a:moveTo>
                    <a:cubicBezTo>
                      <a:pt x="126" y="0"/>
                      <a:pt x="1" y="125"/>
                      <a:pt x="1" y="286"/>
                    </a:cubicBezTo>
                    <a:cubicBezTo>
                      <a:pt x="1" y="437"/>
                      <a:pt x="126" y="562"/>
                      <a:pt x="278" y="562"/>
                    </a:cubicBezTo>
                    <a:lnTo>
                      <a:pt x="2490" y="562"/>
                    </a:lnTo>
                    <a:cubicBezTo>
                      <a:pt x="2642" y="562"/>
                      <a:pt x="2766" y="437"/>
                      <a:pt x="2766" y="286"/>
                    </a:cubicBezTo>
                    <a:cubicBezTo>
                      <a:pt x="2766" y="125"/>
                      <a:pt x="2642" y="0"/>
                      <a:pt x="249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53"/>
              <p:cNvSpPr/>
              <p:nvPr/>
            </p:nvSpPr>
            <p:spPr>
              <a:xfrm>
                <a:off x="1755125" y="3795850"/>
                <a:ext cx="69175" cy="14075"/>
              </a:xfrm>
              <a:custGeom>
                <a:avLst/>
                <a:gdLst/>
                <a:ahLst/>
                <a:cxnLst/>
                <a:rect l="l" t="t" r="r" b="b"/>
                <a:pathLst>
                  <a:path w="2767" h="563" extrusionOk="0">
                    <a:moveTo>
                      <a:pt x="278" y="1"/>
                    </a:moveTo>
                    <a:cubicBezTo>
                      <a:pt x="126" y="1"/>
                      <a:pt x="1" y="125"/>
                      <a:pt x="1" y="277"/>
                    </a:cubicBezTo>
                    <a:cubicBezTo>
                      <a:pt x="1" y="438"/>
                      <a:pt x="126" y="563"/>
                      <a:pt x="278" y="563"/>
                    </a:cubicBezTo>
                    <a:lnTo>
                      <a:pt x="2490" y="563"/>
                    </a:lnTo>
                    <a:cubicBezTo>
                      <a:pt x="2642" y="563"/>
                      <a:pt x="2766" y="438"/>
                      <a:pt x="2766" y="277"/>
                    </a:cubicBezTo>
                    <a:cubicBezTo>
                      <a:pt x="2766" y="125"/>
                      <a:pt x="2642" y="1"/>
                      <a:pt x="249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53"/>
              <p:cNvSpPr/>
              <p:nvPr/>
            </p:nvSpPr>
            <p:spPr>
              <a:xfrm>
                <a:off x="1755125" y="3602925"/>
                <a:ext cx="69175" cy="14075"/>
              </a:xfrm>
              <a:custGeom>
                <a:avLst/>
                <a:gdLst/>
                <a:ahLst/>
                <a:cxnLst/>
                <a:rect l="l" t="t" r="r" b="b"/>
                <a:pathLst>
                  <a:path w="2767" h="563" extrusionOk="0">
                    <a:moveTo>
                      <a:pt x="278" y="1"/>
                    </a:moveTo>
                    <a:cubicBezTo>
                      <a:pt x="126" y="1"/>
                      <a:pt x="1" y="126"/>
                      <a:pt x="1" y="277"/>
                    </a:cubicBezTo>
                    <a:cubicBezTo>
                      <a:pt x="1" y="438"/>
                      <a:pt x="126" y="563"/>
                      <a:pt x="278" y="563"/>
                    </a:cubicBezTo>
                    <a:lnTo>
                      <a:pt x="2490" y="563"/>
                    </a:lnTo>
                    <a:cubicBezTo>
                      <a:pt x="2642" y="563"/>
                      <a:pt x="2766" y="438"/>
                      <a:pt x="2766" y="277"/>
                    </a:cubicBezTo>
                    <a:cubicBezTo>
                      <a:pt x="2766" y="126"/>
                      <a:pt x="2642" y="1"/>
                      <a:pt x="249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53"/>
              <p:cNvSpPr/>
              <p:nvPr/>
            </p:nvSpPr>
            <p:spPr>
              <a:xfrm>
                <a:off x="1836550" y="3699050"/>
                <a:ext cx="82750" cy="13850"/>
              </a:xfrm>
              <a:custGeom>
                <a:avLst/>
                <a:gdLst/>
                <a:ahLst/>
                <a:cxnLst/>
                <a:rect l="l" t="t" r="r" b="b"/>
                <a:pathLst>
                  <a:path w="3310" h="554" extrusionOk="0">
                    <a:moveTo>
                      <a:pt x="277" y="1"/>
                    </a:moveTo>
                    <a:cubicBezTo>
                      <a:pt x="125" y="1"/>
                      <a:pt x="0" y="126"/>
                      <a:pt x="0" y="277"/>
                    </a:cubicBezTo>
                    <a:cubicBezTo>
                      <a:pt x="0" y="429"/>
                      <a:pt x="125" y="554"/>
                      <a:pt x="277" y="554"/>
                    </a:cubicBezTo>
                    <a:lnTo>
                      <a:pt x="3033" y="554"/>
                    </a:lnTo>
                    <a:cubicBezTo>
                      <a:pt x="3185" y="554"/>
                      <a:pt x="3310" y="429"/>
                      <a:pt x="3310" y="277"/>
                    </a:cubicBezTo>
                    <a:cubicBezTo>
                      <a:pt x="3310" y="126"/>
                      <a:pt x="3185" y="1"/>
                      <a:pt x="303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53"/>
              <p:cNvSpPr/>
              <p:nvPr/>
            </p:nvSpPr>
            <p:spPr>
              <a:xfrm>
                <a:off x="1836550" y="3723150"/>
                <a:ext cx="82750" cy="14075"/>
              </a:xfrm>
              <a:custGeom>
                <a:avLst/>
                <a:gdLst/>
                <a:ahLst/>
                <a:cxnLst/>
                <a:rect l="l" t="t" r="r" b="b"/>
                <a:pathLst>
                  <a:path w="3310" h="563" extrusionOk="0">
                    <a:moveTo>
                      <a:pt x="277" y="0"/>
                    </a:moveTo>
                    <a:cubicBezTo>
                      <a:pt x="125" y="0"/>
                      <a:pt x="0" y="125"/>
                      <a:pt x="0" y="277"/>
                    </a:cubicBezTo>
                    <a:cubicBezTo>
                      <a:pt x="0" y="437"/>
                      <a:pt x="125" y="562"/>
                      <a:pt x="277" y="562"/>
                    </a:cubicBezTo>
                    <a:lnTo>
                      <a:pt x="3033" y="562"/>
                    </a:lnTo>
                    <a:cubicBezTo>
                      <a:pt x="3185" y="562"/>
                      <a:pt x="3310" y="437"/>
                      <a:pt x="3310" y="277"/>
                    </a:cubicBezTo>
                    <a:cubicBezTo>
                      <a:pt x="3310" y="125"/>
                      <a:pt x="3185" y="0"/>
                      <a:pt x="303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53"/>
              <p:cNvSpPr/>
              <p:nvPr/>
            </p:nvSpPr>
            <p:spPr>
              <a:xfrm>
                <a:off x="1836550" y="3747450"/>
                <a:ext cx="82750" cy="13850"/>
              </a:xfrm>
              <a:custGeom>
                <a:avLst/>
                <a:gdLst/>
                <a:ahLst/>
                <a:cxnLst/>
                <a:rect l="l" t="t" r="r" b="b"/>
                <a:pathLst>
                  <a:path w="3310" h="554" extrusionOk="0">
                    <a:moveTo>
                      <a:pt x="277" y="1"/>
                    </a:moveTo>
                    <a:cubicBezTo>
                      <a:pt x="125" y="1"/>
                      <a:pt x="0" y="126"/>
                      <a:pt x="0" y="277"/>
                    </a:cubicBezTo>
                    <a:cubicBezTo>
                      <a:pt x="0" y="429"/>
                      <a:pt x="125" y="554"/>
                      <a:pt x="277" y="554"/>
                    </a:cubicBezTo>
                    <a:lnTo>
                      <a:pt x="3033" y="554"/>
                    </a:lnTo>
                    <a:cubicBezTo>
                      <a:pt x="3185" y="554"/>
                      <a:pt x="3310" y="429"/>
                      <a:pt x="3310" y="277"/>
                    </a:cubicBezTo>
                    <a:cubicBezTo>
                      <a:pt x="3310" y="126"/>
                      <a:pt x="3185" y="1"/>
                      <a:pt x="303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53"/>
              <p:cNvSpPr/>
              <p:nvPr/>
            </p:nvSpPr>
            <p:spPr>
              <a:xfrm>
                <a:off x="1836550" y="3771550"/>
                <a:ext cx="82750" cy="14075"/>
              </a:xfrm>
              <a:custGeom>
                <a:avLst/>
                <a:gdLst/>
                <a:ahLst/>
                <a:cxnLst/>
                <a:rect l="l" t="t" r="r" b="b"/>
                <a:pathLst>
                  <a:path w="3310" h="563" extrusionOk="0">
                    <a:moveTo>
                      <a:pt x="277" y="0"/>
                    </a:moveTo>
                    <a:cubicBezTo>
                      <a:pt x="125" y="0"/>
                      <a:pt x="0" y="125"/>
                      <a:pt x="0" y="286"/>
                    </a:cubicBezTo>
                    <a:cubicBezTo>
                      <a:pt x="0" y="437"/>
                      <a:pt x="125" y="562"/>
                      <a:pt x="277" y="562"/>
                    </a:cubicBezTo>
                    <a:lnTo>
                      <a:pt x="3033" y="562"/>
                    </a:lnTo>
                    <a:cubicBezTo>
                      <a:pt x="3185" y="562"/>
                      <a:pt x="3310" y="437"/>
                      <a:pt x="3310" y="286"/>
                    </a:cubicBezTo>
                    <a:cubicBezTo>
                      <a:pt x="3310" y="125"/>
                      <a:pt x="3185" y="0"/>
                      <a:pt x="303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53"/>
              <p:cNvSpPr/>
              <p:nvPr/>
            </p:nvSpPr>
            <p:spPr>
              <a:xfrm>
                <a:off x="1836550" y="3795850"/>
                <a:ext cx="82750" cy="14075"/>
              </a:xfrm>
              <a:custGeom>
                <a:avLst/>
                <a:gdLst/>
                <a:ahLst/>
                <a:cxnLst/>
                <a:rect l="l" t="t" r="r" b="b"/>
                <a:pathLst>
                  <a:path w="3310" h="563" extrusionOk="0">
                    <a:moveTo>
                      <a:pt x="277" y="1"/>
                    </a:moveTo>
                    <a:cubicBezTo>
                      <a:pt x="125" y="1"/>
                      <a:pt x="0" y="125"/>
                      <a:pt x="0" y="277"/>
                    </a:cubicBezTo>
                    <a:cubicBezTo>
                      <a:pt x="0" y="438"/>
                      <a:pt x="125" y="563"/>
                      <a:pt x="277" y="563"/>
                    </a:cubicBezTo>
                    <a:lnTo>
                      <a:pt x="3033" y="563"/>
                    </a:lnTo>
                    <a:cubicBezTo>
                      <a:pt x="3185" y="563"/>
                      <a:pt x="3310" y="438"/>
                      <a:pt x="3310" y="277"/>
                    </a:cubicBezTo>
                    <a:cubicBezTo>
                      <a:pt x="3310" y="125"/>
                      <a:pt x="3185" y="1"/>
                      <a:pt x="303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53"/>
              <p:cNvSpPr/>
              <p:nvPr/>
            </p:nvSpPr>
            <p:spPr>
              <a:xfrm>
                <a:off x="2014075" y="3593350"/>
                <a:ext cx="120900" cy="14075"/>
              </a:xfrm>
              <a:custGeom>
                <a:avLst/>
                <a:gdLst/>
                <a:ahLst/>
                <a:cxnLst/>
                <a:rect l="l" t="t" r="r" b="b"/>
                <a:pathLst>
                  <a:path w="4836" h="563" extrusionOk="0">
                    <a:moveTo>
                      <a:pt x="277" y="0"/>
                    </a:moveTo>
                    <a:cubicBezTo>
                      <a:pt x="125" y="0"/>
                      <a:pt x="0" y="125"/>
                      <a:pt x="0" y="286"/>
                    </a:cubicBezTo>
                    <a:cubicBezTo>
                      <a:pt x="0" y="437"/>
                      <a:pt x="125" y="562"/>
                      <a:pt x="277" y="562"/>
                    </a:cubicBezTo>
                    <a:lnTo>
                      <a:pt x="4550" y="562"/>
                    </a:lnTo>
                    <a:cubicBezTo>
                      <a:pt x="4711" y="562"/>
                      <a:pt x="4835" y="437"/>
                      <a:pt x="4835" y="286"/>
                    </a:cubicBezTo>
                    <a:cubicBezTo>
                      <a:pt x="4835" y="125"/>
                      <a:pt x="4711" y="0"/>
                      <a:pt x="455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53"/>
              <p:cNvSpPr/>
              <p:nvPr/>
            </p:nvSpPr>
            <p:spPr>
              <a:xfrm>
                <a:off x="2018750" y="3638850"/>
                <a:ext cx="70950" cy="70950"/>
              </a:xfrm>
              <a:custGeom>
                <a:avLst/>
                <a:gdLst/>
                <a:ahLst/>
                <a:cxnLst/>
                <a:rect l="l" t="t" r="r" b="b"/>
                <a:pathLst>
                  <a:path w="2838" h="2838" extrusionOk="0">
                    <a:moveTo>
                      <a:pt x="2275" y="562"/>
                    </a:moveTo>
                    <a:lnTo>
                      <a:pt x="2275" y="2284"/>
                    </a:lnTo>
                    <a:lnTo>
                      <a:pt x="554" y="2284"/>
                    </a:lnTo>
                    <a:lnTo>
                      <a:pt x="554" y="562"/>
                    </a:lnTo>
                    <a:close/>
                    <a:moveTo>
                      <a:pt x="277" y="0"/>
                    </a:moveTo>
                    <a:cubicBezTo>
                      <a:pt x="126" y="0"/>
                      <a:pt x="1" y="125"/>
                      <a:pt x="1" y="277"/>
                    </a:cubicBezTo>
                    <a:lnTo>
                      <a:pt x="1" y="2561"/>
                    </a:lnTo>
                    <a:cubicBezTo>
                      <a:pt x="1" y="2712"/>
                      <a:pt x="126" y="2837"/>
                      <a:pt x="277" y="2837"/>
                    </a:cubicBezTo>
                    <a:lnTo>
                      <a:pt x="2561" y="2837"/>
                    </a:lnTo>
                    <a:cubicBezTo>
                      <a:pt x="2713" y="2837"/>
                      <a:pt x="2838" y="2712"/>
                      <a:pt x="2838" y="2561"/>
                    </a:cubicBezTo>
                    <a:lnTo>
                      <a:pt x="2838" y="277"/>
                    </a:lnTo>
                    <a:cubicBezTo>
                      <a:pt x="2838" y="125"/>
                      <a:pt x="2713" y="0"/>
                      <a:pt x="256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53"/>
              <p:cNvSpPr/>
              <p:nvPr/>
            </p:nvSpPr>
            <p:spPr>
              <a:xfrm>
                <a:off x="2105275" y="3638850"/>
                <a:ext cx="70950" cy="70950"/>
              </a:xfrm>
              <a:custGeom>
                <a:avLst/>
                <a:gdLst/>
                <a:ahLst/>
                <a:cxnLst/>
                <a:rect l="l" t="t" r="r" b="b"/>
                <a:pathLst>
                  <a:path w="2838" h="2838" extrusionOk="0">
                    <a:moveTo>
                      <a:pt x="2285" y="562"/>
                    </a:moveTo>
                    <a:lnTo>
                      <a:pt x="2285" y="2284"/>
                    </a:lnTo>
                    <a:lnTo>
                      <a:pt x="554" y="2284"/>
                    </a:lnTo>
                    <a:lnTo>
                      <a:pt x="554" y="562"/>
                    </a:lnTo>
                    <a:close/>
                    <a:moveTo>
                      <a:pt x="278" y="0"/>
                    </a:moveTo>
                    <a:cubicBezTo>
                      <a:pt x="126" y="0"/>
                      <a:pt x="1" y="125"/>
                      <a:pt x="1" y="277"/>
                    </a:cubicBezTo>
                    <a:lnTo>
                      <a:pt x="1" y="2561"/>
                    </a:lnTo>
                    <a:cubicBezTo>
                      <a:pt x="1" y="2712"/>
                      <a:pt x="126" y="2837"/>
                      <a:pt x="278" y="2837"/>
                    </a:cubicBezTo>
                    <a:lnTo>
                      <a:pt x="2561" y="2837"/>
                    </a:lnTo>
                    <a:cubicBezTo>
                      <a:pt x="2713" y="2837"/>
                      <a:pt x="2838" y="2712"/>
                      <a:pt x="2838" y="2561"/>
                    </a:cubicBezTo>
                    <a:lnTo>
                      <a:pt x="2838" y="277"/>
                    </a:lnTo>
                    <a:cubicBezTo>
                      <a:pt x="2838" y="125"/>
                      <a:pt x="2713" y="0"/>
                      <a:pt x="256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53"/>
              <p:cNvSpPr/>
              <p:nvPr/>
            </p:nvSpPr>
            <p:spPr>
              <a:xfrm>
                <a:off x="2018750" y="3716675"/>
                <a:ext cx="70950" cy="13850"/>
              </a:xfrm>
              <a:custGeom>
                <a:avLst/>
                <a:gdLst/>
                <a:ahLst/>
                <a:cxnLst/>
                <a:rect l="l" t="t" r="r" b="b"/>
                <a:pathLst>
                  <a:path w="2838" h="554" extrusionOk="0">
                    <a:moveTo>
                      <a:pt x="277" y="1"/>
                    </a:moveTo>
                    <a:cubicBezTo>
                      <a:pt x="126" y="1"/>
                      <a:pt x="1" y="126"/>
                      <a:pt x="1" y="277"/>
                    </a:cubicBezTo>
                    <a:cubicBezTo>
                      <a:pt x="1" y="429"/>
                      <a:pt x="126" y="554"/>
                      <a:pt x="277" y="554"/>
                    </a:cubicBezTo>
                    <a:lnTo>
                      <a:pt x="2561" y="554"/>
                    </a:lnTo>
                    <a:cubicBezTo>
                      <a:pt x="2713" y="554"/>
                      <a:pt x="2838" y="429"/>
                      <a:pt x="2838" y="277"/>
                    </a:cubicBezTo>
                    <a:cubicBezTo>
                      <a:pt x="2838" y="126"/>
                      <a:pt x="2713" y="1"/>
                      <a:pt x="256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53"/>
              <p:cNvSpPr/>
              <p:nvPr/>
            </p:nvSpPr>
            <p:spPr>
              <a:xfrm>
                <a:off x="2018750" y="3738975"/>
                <a:ext cx="70950" cy="13850"/>
              </a:xfrm>
              <a:custGeom>
                <a:avLst/>
                <a:gdLst/>
                <a:ahLst/>
                <a:cxnLst/>
                <a:rect l="l" t="t" r="r" b="b"/>
                <a:pathLst>
                  <a:path w="2838" h="554" extrusionOk="0">
                    <a:moveTo>
                      <a:pt x="277" y="1"/>
                    </a:moveTo>
                    <a:cubicBezTo>
                      <a:pt x="126" y="1"/>
                      <a:pt x="1" y="126"/>
                      <a:pt x="1" y="277"/>
                    </a:cubicBezTo>
                    <a:cubicBezTo>
                      <a:pt x="1" y="429"/>
                      <a:pt x="126" y="554"/>
                      <a:pt x="277" y="554"/>
                    </a:cubicBezTo>
                    <a:lnTo>
                      <a:pt x="2561" y="554"/>
                    </a:lnTo>
                    <a:cubicBezTo>
                      <a:pt x="2713" y="554"/>
                      <a:pt x="2838" y="429"/>
                      <a:pt x="2838" y="277"/>
                    </a:cubicBezTo>
                    <a:cubicBezTo>
                      <a:pt x="2838" y="126"/>
                      <a:pt x="2713" y="1"/>
                      <a:pt x="256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53"/>
              <p:cNvSpPr/>
              <p:nvPr/>
            </p:nvSpPr>
            <p:spPr>
              <a:xfrm>
                <a:off x="2018750" y="3761275"/>
                <a:ext cx="70950" cy="13850"/>
              </a:xfrm>
              <a:custGeom>
                <a:avLst/>
                <a:gdLst/>
                <a:ahLst/>
                <a:cxnLst/>
                <a:rect l="l" t="t" r="r" b="b"/>
                <a:pathLst>
                  <a:path w="2838" h="554" extrusionOk="0">
                    <a:moveTo>
                      <a:pt x="277" y="1"/>
                    </a:moveTo>
                    <a:cubicBezTo>
                      <a:pt x="126" y="1"/>
                      <a:pt x="1" y="126"/>
                      <a:pt x="1" y="277"/>
                    </a:cubicBezTo>
                    <a:cubicBezTo>
                      <a:pt x="1" y="429"/>
                      <a:pt x="126" y="554"/>
                      <a:pt x="277" y="554"/>
                    </a:cubicBezTo>
                    <a:lnTo>
                      <a:pt x="2561" y="554"/>
                    </a:lnTo>
                    <a:cubicBezTo>
                      <a:pt x="2713" y="554"/>
                      <a:pt x="2838" y="429"/>
                      <a:pt x="2838" y="277"/>
                    </a:cubicBezTo>
                    <a:cubicBezTo>
                      <a:pt x="2838" y="126"/>
                      <a:pt x="2713" y="1"/>
                      <a:pt x="256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53"/>
              <p:cNvSpPr/>
              <p:nvPr/>
            </p:nvSpPr>
            <p:spPr>
              <a:xfrm>
                <a:off x="2066025" y="3792725"/>
                <a:ext cx="14075" cy="14975"/>
              </a:xfrm>
              <a:custGeom>
                <a:avLst/>
                <a:gdLst/>
                <a:ahLst/>
                <a:cxnLst/>
                <a:rect l="l" t="t" r="r" b="b"/>
                <a:pathLst>
                  <a:path w="563" h="599" extrusionOk="0">
                    <a:moveTo>
                      <a:pt x="277" y="1"/>
                    </a:moveTo>
                    <a:cubicBezTo>
                      <a:pt x="126" y="1"/>
                      <a:pt x="1" y="126"/>
                      <a:pt x="1" y="277"/>
                    </a:cubicBezTo>
                    <a:lnTo>
                      <a:pt x="1" y="322"/>
                    </a:lnTo>
                    <a:cubicBezTo>
                      <a:pt x="1" y="474"/>
                      <a:pt x="126" y="598"/>
                      <a:pt x="277" y="598"/>
                    </a:cubicBezTo>
                    <a:cubicBezTo>
                      <a:pt x="438" y="598"/>
                      <a:pt x="563" y="474"/>
                      <a:pt x="563" y="322"/>
                    </a:cubicBezTo>
                    <a:lnTo>
                      <a:pt x="563" y="277"/>
                    </a:lnTo>
                    <a:cubicBezTo>
                      <a:pt x="563" y="126"/>
                      <a:pt x="438"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53"/>
              <p:cNvSpPr/>
              <p:nvPr/>
            </p:nvSpPr>
            <p:spPr>
              <a:xfrm>
                <a:off x="2090575" y="3792725"/>
                <a:ext cx="13850" cy="14975"/>
              </a:xfrm>
              <a:custGeom>
                <a:avLst/>
                <a:gdLst/>
                <a:ahLst/>
                <a:cxnLst/>
                <a:rect l="l" t="t" r="r" b="b"/>
                <a:pathLst>
                  <a:path w="554" h="599" extrusionOk="0">
                    <a:moveTo>
                      <a:pt x="277" y="1"/>
                    </a:moveTo>
                    <a:cubicBezTo>
                      <a:pt x="125" y="1"/>
                      <a:pt x="0" y="126"/>
                      <a:pt x="0" y="277"/>
                    </a:cubicBezTo>
                    <a:lnTo>
                      <a:pt x="0" y="322"/>
                    </a:lnTo>
                    <a:cubicBezTo>
                      <a:pt x="0" y="474"/>
                      <a:pt x="125" y="598"/>
                      <a:pt x="277" y="598"/>
                    </a:cubicBezTo>
                    <a:cubicBezTo>
                      <a:pt x="428" y="598"/>
                      <a:pt x="553" y="474"/>
                      <a:pt x="553" y="322"/>
                    </a:cubicBezTo>
                    <a:lnTo>
                      <a:pt x="553" y="277"/>
                    </a:lnTo>
                    <a:cubicBezTo>
                      <a:pt x="553" y="126"/>
                      <a:pt x="428"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53"/>
              <p:cNvSpPr/>
              <p:nvPr/>
            </p:nvSpPr>
            <p:spPr>
              <a:xfrm>
                <a:off x="2114875" y="3792725"/>
                <a:ext cx="14075" cy="14975"/>
              </a:xfrm>
              <a:custGeom>
                <a:avLst/>
                <a:gdLst/>
                <a:ahLst/>
                <a:cxnLst/>
                <a:rect l="l" t="t" r="r" b="b"/>
                <a:pathLst>
                  <a:path w="563" h="599" extrusionOk="0">
                    <a:moveTo>
                      <a:pt x="286" y="1"/>
                    </a:moveTo>
                    <a:cubicBezTo>
                      <a:pt x="125" y="1"/>
                      <a:pt x="1" y="126"/>
                      <a:pt x="1" y="277"/>
                    </a:cubicBezTo>
                    <a:lnTo>
                      <a:pt x="1" y="322"/>
                    </a:lnTo>
                    <a:cubicBezTo>
                      <a:pt x="1" y="474"/>
                      <a:pt x="125" y="598"/>
                      <a:pt x="286" y="598"/>
                    </a:cubicBezTo>
                    <a:cubicBezTo>
                      <a:pt x="438" y="598"/>
                      <a:pt x="563" y="474"/>
                      <a:pt x="563" y="322"/>
                    </a:cubicBezTo>
                    <a:lnTo>
                      <a:pt x="563" y="277"/>
                    </a:lnTo>
                    <a:cubicBezTo>
                      <a:pt x="563" y="126"/>
                      <a:pt x="438" y="1"/>
                      <a:pt x="28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53"/>
              <p:cNvSpPr/>
              <p:nvPr/>
            </p:nvSpPr>
            <p:spPr>
              <a:xfrm>
                <a:off x="2105275" y="3716675"/>
                <a:ext cx="70950" cy="13850"/>
              </a:xfrm>
              <a:custGeom>
                <a:avLst/>
                <a:gdLst/>
                <a:ahLst/>
                <a:cxnLst/>
                <a:rect l="l" t="t" r="r" b="b"/>
                <a:pathLst>
                  <a:path w="2838" h="554" extrusionOk="0">
                    <a:moveTo>
                      <a:pt x="278" y="1"/>
                    </a:moveTo>
                    <a:cubicBezTo>
                      <a:pt x="126" y="1"/>
                      <a:pt x="1" y="126"/>
                      <a:pt x="1" y="277"/>
                    </a:cubicBezTo>
                    <a:cubicBezTo>
                      <a:pt x="1" y="429"/>
                      <a:pt x="126" y="554"/>
                      <a:pt x="278" y="554"/>
                    </a:cubicBezTo>
                    <a:lnTo>
                      <a:pt x="2561" y="554"/>
                    </a:lnTo>
                    <a:cubicBezTo>
                      <a:pt x="2713" y="554"/>
                      <a:pt x="2838" y="429"/>
                      <a:pt x="2838" y="277"/>
                    </a:cubicBezTo>
                    <a:cubicBezTo>
                      <a:pt x="2838" y="126"/>
                      <a:pt x="2713" y="1"/>
                      <a:pt x="256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53"/>
              <p:cNvSpPr/>
              <p:nvPr/>
            </p:nvSpPr>
            <p:spPr>
              <a:xfrm>
                <a:off x="2105275" y="3738975"/>
                <a:ext cx="70950" cy="13850"/>
              </a:xfrm>
              <a:custGeom>
                <a:avLst/>
                <a:gdLst/>
                <a:ahLst/>
                <a:cxnLst/>
                <a:rect l="l" t="t" r="r" b="b"/>
                <a:pathLst>
                  <a:path w="2838" h="554" extrusionOk="0">
                    <a:moveTo>
                      <a:pt x="278" y="1"/>
                    </a:moveTo>
                    <a:cubicBezTo>
                      <a:pt x="126" y="1"/>
                      <a:pt x="1" y="126"/>
                      <a:pt x="1" y="277"/>
                    </a:cubicBezTo>
                    <a:cubicBezTo>
                      <a:pt x="1" y="429"/>
                      <a:pt x="126" y="554"/>
                      <a:pt x="278" y="554"/>
                    </a:cubicBezTo>
                    <a:lnTo>
                      <a:pt x="2561" y="554"/>
                    </a:lnTo>
                    <a:cubicBezTo>
                      <a:pt x="2713" y="554"/>
                      <a:pt x="2838" y="429"/>
                      <a:pt x="2838" y="277"/>
                    </a:cubicBezTo>
                    <a:cubicBezTo>
                      <a:pt x="2838" y="126"/>
                      <a:pt x="2713" y="1"/>
                      <a:pt x="256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53"/>
              <p:cNvSpPr/>
              <p:nvPr/>
            </p:nvSpPr>
            <p:spPr>
              <a:xfrm>
                <a:off x="2105275" y="3761275"/>
                <a:ext cx="70950" cy="13850"/>
              </a:xfrm>
              <a:custGeom>
                <a:avLst/>
                <a:gdLst/>
                <a:ahLst/>
                <a:cxnLst/>
                <a:rect l="l" t="t" r="r" b="b"/>
                <a:pathLst>
                  <a:path w="2838" h="554" extrusionOk="0">
                    <a:moveTo>
                      <a:pt x="278" y="1"/>
                    </a:moveTo>
                    <a:cubicBezTo>
                      <a:pt x="126" y="1"/>
                      <a:pt x="1" y="126"/>
                      <a:pt x="1" y="277"/>
                    </a:cubicBezTo>
                    <a:cubicBezTo>
                      <a:pt x="1" y="429"/>
                      <a:pt x="126" y="554"/>
                      <a:pt x="278" y="554"/>
                    </a:cubicBezTo>
                    <a:lnTo>
                      <a:pt x="2561" y="554"/>
                    </a:lnTo>
                    <a:cubicBezTo>
                      <a:pt x="2713" y="554"/>
                      <a:pt x="2838" y="429"/>
                      <a:pt x="2838" y="277"/>
                    </a:cubicBezTo>
                    <a:cubicBezTo>
                      <a:pt x="2838" y="126"/>
                      <a:pt x="2713" y="1"/>
                      <a:pt x="256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53"/>
              <p:cNvSpPr/>
              <p:nvPr/>
            </p:nvSpPr>
            <p:spPr>
              <a:xfrm>
                <a:off x="1950725" y="3682325"/>
                <a:ext cx="32150" cy="47325"/>
              </a:xfrm>
              <a:custGeom>
                <a:avLst/>
                <a:gdLst/>
                <a:ahLst/>
                <a:cxnLst/>
                <a:rect l="l" t="t" r="r" b="b"/>
                <a:pathLst>
                  <a:path w="1286" h="1893" extrusionOk="0">
                    <a:moveTo>
                      <a:pt x="308" y="1"/>
                    </a:moveTo>
                    <a:cubicBezTo>
                      <a:pt x="237" y="1"/>
                      <a:pt x="166" y="28"/>
                      <a:pt x="108" y="81"/>
                    </a:cubicBezTo>
                    <a:cubicBezTo>
                      <a:pt x="1" y="188"/>
                      <a:pt x="1" y="367"/>
                      <a:pt x="108" y="474"/>
                    </a:cubicBezTo>
                    <a:lnTo>
                      <a:pt x="581" y="946"/>
                    </a:lnTo>
                    <a:lnTo>
                      <a:pt x="108" y="1419"/>
                    </a:lnTo>
                    <a:cubicBezTo>
                      <a:pt x="1" y="1526"/>
                      <a:pt x="1" y="1705"/>
                      <a:pt x="108" y="1812"/>
                    </a:cubicBezTo>
                    <a:cubicBezTo>
                      <a:pt x="161" y="1865"/>
                      <a:pt x="233" y="1892"/>
                      <a:pt x="304" y="1892"/>
                    </a:cubicBezTo>
                    <a:cubicBezTo>
                      <a:pt x="375" y="1892"/>
                      <a:pt x="447" y="1865"/>
                      <a:pt x="509" y="1812"/>
                    </a:cubicBezTo>
                    <a:lnTo>
                      <a:pt x="1178" y="1143"/>
                    </a:lnTo>
                    <a:cubicBezTo>
                      <a:pt x="1285" y="1036"/>
                      <a:pt x="1285" y="857"/>
                      <a:pt x="1178" y="750"/>
                    </a:cubicBezTo>
                    <a:lnTo>
                      <a:pt x="509" y="81"/>
                    </a:lnTo>
                    <a:cubicBezTo>
                      <a:pt x="451" y="28"/>
                      <a:pt x="380" y="1"/>
                      <a:pt x="30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6" name="ZoneTexte 25">
            <a:extLst>
              <a:ext uri="{FF2B5EF4-FFF2-40B4-BE49-F238E27FC236}">
                <a16:creationId xmlns:a16="http://schemas.microsoft.com/office/drawing/2014/main" id="{C6C1D848-019B-28E0-1F5E-A1938BC24871}"/>
              </a:ext>
            </a:extLst>
          </p:cNvPr>
          <p:cNvSpPr txBox="1"/>
          <p:nvPr/>
        </p:nvSpPr>
        <p:spPr>
          <a:xfrm>
            <a:off x="762000" y="1168627"/>
            <a:ext cx="4267200" cy="461665"/>
          </a:xfrm>
          <a:prstGeom prst="rect">
            <a:avLst/>
          </a:prstGeom>
          <a:noFill/>
        </p:spPr>
        <p:txBody>
          <a:bodyPr wrap="square" rtlCol="0">
            <a:spAutoFit/>
          </a:bodyPr>
          <a:lstStyle/>
          <a:p>
            <a:r>
              <a:rPr lang="fr-CM" sz="2400" dirty="0">
                <a:latin typeface="Abhaya Libre" panose="020B0604020202020204" charset="0"/>
                <a:cs typeface="Abhaya Libre" panose="020B0604020202020204" charset="0"/>
              </a:rPr>
              <a:t>Diagramme de cas d’utilisation</a:t>
            </a:r>
          </a:p>
        </p:txBody>
      </p:sp>
      <p:pic>
        <p:nvPicPr>
          <p:cNvPr id="3" name="Image 2">
            <a:extLst>
              <a:ext uri="{FF2B5EF4-FFF2-40B4-BE49-F238E27FC236}">
                <a16:creationId xmlns:a16="http://schemas.microsoft.com/office/drawing/2014/main" id="{D3840F69-D393-2E01-B8FB-9EA616C9061F}"/>
              </a:ext>
            </a:extLst>
          </p:cNvPr>
          <p:cNvPicPr>
            <a:picLocks noChangeAspect="1"/>
          </p:cNvPicPr>
          <p:nvPr/>
        </p:nvPicPr>
        <p:blipFill>
          <a:blip r:embed="rId3"/>
          <a:stretch>
            <a:fillRect/>
          </a:stretch>
        </p:blipFill>
        <p:spPr>
          <a:xfrm>
            <a:off x="275630" y="1541306"/>
            <a:ext cx="7435589" cy="3187631"/>
          </a:xfrm>
          <a:prstGeom prst="rect">
            <a:avLst/>
          </a:prstGeom>
        </p:spPr>
      </p:pic>
      <p:sp>
        <p:nvSpPr>
          <p:cNvPr id="4" name="ZoneTexte 3">
            <a:extLst>
              <a:ext uri="{FF2B5EF4-FFF2-40B4-BE49-F238E27FC236}">
                <a16:creationId xmlns:a16="http://schemas.microsoft.com/office/drawing/2014/main" id="{4AF5332D-22BA-71C1-5DEA-145262D6AA0F}"/>
              </a:ext>
            </a:extLst>
          </p:cNvPr>
          <p:cNvSpPr txBox="1"/>
          <p:nvPr/>
        </p:nvSpPr>
        <p:spPr>
          <a:xfrm>
            <a:off x="8355140" y="4342883"/>
            <a:ext cx="712660" cy="523220"/>
          </a:xfrm>
          <a:prstGeom prst="rect">
            <a:avLst/>
          </a:prstGeom>
          <a:noFill/>
        </p:spPr>
        <p:txBody>
          <a:bodyPr wrap="square" rtlCol="0">
            <a:spAutoFit/>
          </a:bodyPr>
          <a:lstStyle/>
          <a:p>
            <a:r>
              <a:rPr lang="fr-CM" sz="2800" dirty="0"/>
              <a:t>12</a:t>
            </a:r>
          </a:p>
        </p:txBody>
      </p:sp>
    </p:spTree>
    <p:extLst>
      <p:ext uri="{BB962C8B-B14F-4D97-AF65-F5344CB8AC3E}">
        <p14:creationId xmlns:p14="http://schemas.microsoft.com/office/powerpoint/2010/main" val="16472941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35"/>
        <p:cNvGrpSpPr/>
        <p:nvPr/>
      </p:nvGrpSpPr>
      <p:grpSpPr>
        <a:xfrm>
          <a:off x="0" y="0"/>
          <a:ext cx="0" cy="0"/>
          <a:chOff x="0" y="0"/>
          <a:chExt cx="0" cy="0"/>
        </a:xfrm>
      </p:grpSpPr>
      <p:sp>
        <p:nvSpPr>
          <p:cNvPr id="637" name="Google Shape;637;p53"/>
          <p:cNvSpPr txBox="1">
            <a:spLocks noGrp="1"/>
          </p:cNvSpPr>
          <p:nvPr>
            <p:ph type="title"/>
          </p:nvPr>
        </p:nvSpPr>
        <p:spPr>
          <a:xfrm>
            <a:off x="1732325" y="539500"/>
            <a:ext cx="6698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Diagrammes</a:t>
            </a:r>
            <a:endParaRPr dirty="0"/>
          </a:p>
        </p:txBody>
      </p:sp>
      <p:sp>
        <p:nvSpPr>
          <p:cNvPr id="650" name="Google Shape;650;p53"/>
          <p:cNvSpPr/>
          <p:nvPr/>
        </p:nvSpPr>
        <p:spPr>
          <a:xfrm>
            <a:off x="7427838" y="362424"/>
            <a:ext cx="1041300" cy="1041000"/>
          </a:xfrm>
          <a:prstGeom prst="decagon">
            <a:avLst>
              <a:gd name="vf" fmla="val 105146"/>
            </a:avLst>
          </a:prstGeom>
          <a:solidFill>
            <a:srgbClr val="95FF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1" name="Google Shape;651;p53"/>
          <p:cNvGrpSpPr/>
          <p:nvPr/>
        </p:nvGrpSpPr>
        <p:grpSpPr>
          <a:xfrm rot="464811">
            <a:off x="7624138" y="639412"/>
            <a:ext cx="648951" cy="487702"/>
            <a:chOff x="6736356" y="463130"/>
            <a:chExt cx="648933" cy="487689"/>
          </a:xfrm>
        </p:grpSpPr>
        <p:grpSp>
          <p:nvGrpSpPr>
            <p:cNvPr id="652" name="Google Shape;652;p53"/>
            <p:cNvGrpSpPr/>
            <p:nvPr/>
          </p:nvGrpSpPr>
          <p:grpSpPr>
            <a:xfrm>
              <a:off x="6760636" y="488826"/>
              <a:ext cx="624653" cy="461993"/>
              <a:chOff x="2505625" y="3873250"/>
              <a:chExt cx="487325" cy="360425"/>
            </a:xfrm>
          </p:grpSpPr>
          <p:sp>
            <p:nvSpPr>
              <p:cNvPr id="653" name="Google Shape;653;p53"/>
              <p:cNvSpPr/>
              <p:nvPr/>
            </p:nvSpPr>
            <p:spPr>
              <a:xfrm>
                <a:off x="2781050" y="3873250"/>
                <a:ext cx="211900" cy="360425"/>
              </a:xfrm>
              <a:custGeom>
                <a:avLst/>
                <a:gdLst/>
                <a:ahLst/>
                <a:cxnLst/>
                <a:rect l="l" t="t" r="r" b="b"/>
                <a:pathLst>
                  <a:path w="8476" h="14417" extrusionOk="0">
                    <a:moveTo>
                      <a:pt x="795" y="0"/>
                    </a:moveTo>
                    <a:cubicBezTo>
                      <a:pt x="358" y="0"/>
                      <a:pt x="1" y="357"/>
                      <a:pt x="1" y="794"/>
                    </a:cubicBezTo>
                    <a:lnTo>
                      <a:pt x="1" y="1900"/>
                    </a:lnTo>
                    <a:lnTo>
                      <a:pt x="1" y="3613"/>
                    </a:lnTo>
                    <a:lnTo>
                      <a:pt x="1" y="12490"/>
                    </a:lnTo>
                    <a:lnTo>
                      <a:pt x="1" y="13623"/>
                    </a:lnTo>
                    <a:cubicBezTo>
                      <a:pt x="1" y="14060"/>
                      <a:pt x="358" y="14417"/>
                      <a:pt x="795" y="14417"/>
                    </a:cubicBezTo>
                    <a:lnTo>
                      <a:pt x="7682" y="14417"/>
                    </a:lnTo>
                    <a:cubicBezTo>
                      <a:pt x="8119" y="14417"/>
                      <a:pt x="8476" y="14060"/>
                      <a:pt x="8476" y="13623"/>
                    </a:cubicBezTo>
                    <a:lnTo>
                      <a:pt x="8476" y="12490"/>
                    </a:lnTo>
                    <a:lnTo>
                      <a:pt x="8476" y="3613"/>
                    </a:lnTo>
                    <a:lnTo>
                      <a:pt x="8476" y="1900"/>
                    </a:lnTo>
                    <a:lnTo>
                      <a:pt x="8476" y="794"/>
                    </a:lnTo>
                    <a:cubicBezTo>
                      <a:pt x="8476" y="357"/>
                      <a:pt x="8119" y="0"/>
                      <a:pt x="76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53"/>
              <p:cNvSpPr/>
              <p:nvPr/>
            </p:nvSpPr>
            <p:spPr>
              <a:xfrm>
                <a:off x="2505625" y="3873250"/>
                <a:ext cx="211675" cy="360425"/>
              </a:xfrm>
              <a:custGeom>
                <a:avLst/>
                <a:gdLst/>
                <a:ahLst/>
                <a:cxnLst/>
                <a:rect l="l" t="t" r="r" b="b"/>
                <a:pathLst>
                  <a:path w="8467" h="14417" extrusionOk="0">
                    <a:moveTo>
                      <a:pt x="785" y="0"/>
                    </a:moveTo>
                    <a:cubicBezTo>
                      <a:pt x="348" y="0"/>
                      <a:pt x="0" y="357"/>
                      <a:pt x="0" y="794"/>
                    </a:cubicBezTo>
                    <a:lnTo>
                      <a:pt x="0" y="1900"/>
                    </a:lnTo>
                    <a:lnTo>
                      <a:pt x="0" y="12490"/>
                    </a:lnTo>
                    <a:lnTo>
                      <a:pt x="0" y="13623"/>
                    </a:lnTo>
                    <a:cubicBezTo>
                      <a:pt x="0" y="14060"/>
                      <a:pt x="348" y="14417"/>
                      <a:pt x="785" y="14417"/>
                    </a:cubicBezTo>
                    <a:lnTo>
                      <a:pt x="7672" y="14417"/>
                    </a:lnTo>
                    <a:cubicBezTo>
                      <a:pt x="8110" y="14417"/>
                      <a:pt x="8466" y="14060"/>
                      <a:pt x="8466" y="13623"/>
                    </a:cubicBezTo>
                    <a:lnTo>
                      <a:pt x="8466" y="12490"/>
                    </a:lnTo>
                    <a:lnTo>
                      <a:pt x="8466" y="1900"/>
                    </a:lnTo>
                    <a:lnTo>
                      <a:pt x="8466" y="794"/>
                    </a:lnTo>
                    <a:cubicBezTo>
                      <a:pt x="8466" y="357"/>
                      <a:pt x="8110" y="0"/>
                      <a:pt x="76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53"/>
              <p:cNvSpPr/>
              <p:nvPr/>
            </p:nvSpPr>
            <p:spPr>
              <a:xfrm>
                <a:off x="2732225" y="4028525"/>
                <a:ext cx="33925" cy="49925"/>
              </a:xfrm>
              <a:custGeom>
                <a:avLst/>
                <a:gdLst/>
                <a:ahLst/>
                <a:cxnLst/>
                <a:rect l="l" t="t" r="r" b="b"/>
                <a:pathLst>
                  <a:path w="1357" h="1997" extrusionOk="0">
                    <a:moveTo>
                      <a:pt x="326" y="0"/>
                    </a:moveTo>
                    <a:cubicBezTo>
                      <a:pt x="250" y="0"/>
                      <a:pt x="174" y="29"/>
                      <a:pt x="116" y="87"/>
                    </a:cubicBezTo>
                    <a:cubicBezTo>
                      <a:pt x="0" y="194"/>
                      <a:pt x="0" y="382"/>
                      <a:pt x="116" y="498"/>
                    </a:cubicBezTo>
                    <a:lnTo>
                      <a:pt x="616" y="997"/>
                    </a:lnTo>
                    <a:lnTo>
                      <a:pt x="116" y="1497"/>
                    </a:lnTo>
                    <a:cubicBezTo>
                      <a:pt x="0" y="1604"/>
                      <a:pt x="0" y="1791"/>
                      <a:pt x="116" y="1907"/>
                    </a:cubicBezTo>
                    <a:cubicBezTo>
                      <a:pt x="178" y="1970"/>
                      <a:pt x="250" y="1996"/>
                      <a:pt x="330" y="1996"/>
                    </a:cubicBezTo>
                    <a:cubicBezTo>
                      <a:pt x="401" y="1996"/>
                      <a:pt x="473" y="1970"/>
                      <a:pt x="535" y="1907"/>
                    </a:cubicBezTo>
                    <a:lnTo>
                      <a:pt x="1240" y="1203"/>
                    </a:lnTo>
                    <a:cubicBezTo>
                      <a:pt x="1356" y="1087"/>
                      <a:pt x="1356" y="899"/>
                      <a:pt x="1240" y="792"/>
                    </a:cubicBezTo>
                    <a:lnTo>
                      <a:pt x="535" y="87"/>
                    </a:lnTo>
                    <a:cubicBezTo>
                      <a:pt x="477" y="29"/>
                      <a:pt x="401" y="0"/>
                      <a:pt x="3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 name="Google Shape;656;p53"/>
            <p:cNvGrpSpPr/>
            <p:nvPr/>
          </p:nvGrpSpPr>
          <p:grpSpPr>
            <a:xfrm>
              <a:off x="6736356" y="463130"/>
              <a:ext cx="610650" cy="456000"/>
              <a:chOff x="1728600" y="3528000"/>
              <a:chExt cx="476400" cy="355750"/>
            </a:xfrm>
          </p:grpSpPr>
          <p:sp>
            <p:nvSpPr>
              <p:cNvPr id="657" name="Google Shape;657;p53"/>
              <p:cNvSpPr/>
              <p:nvPr/>
            </p:nvSpPr>
            <p:spPr>
              <a:xfrm>
                <a:off x="1989975" y="3528000"/>
                <a:ext cx="215025" cy="355750"/>
              </a:xfrm>
              <a:custGeom>
                <a:avLst/>
                <a:gdLst/>
                <a:ahLst/>
                <a:cxnLst/>
                <a:rect l="l" t="t" r="r" b="b"/>
                <a:pathLst>
                  <a:path w="8601" h="14230" extrusionOk="0">
                    <a:moveTo>
                      <a:pt x="7566" y="563"/>
                    </a:moveTo>
                    <a:cubicBezTo>
                      <a:pt x="7825" y="563"/>
                      <a:pt x="8039" y="768"/>
                      <a:pt x="8039" y="1035"/>
                    </a:cubicBezTo>
                    <a:lnTo>
                      <a:pt x="8039" y="1803"/>
                    </a:lnTo>
                    <a:lnTo>
                      <a:pt x="563" y="1803"/>
                    </a:lnTo>
                    <a:lnTo>
                      <a:pt x="563" y="1035"/>
                    </a:lnTo>
                    <a:cubicBezTo>
                      <a:pt x="563" y="768"/>
                      <a:pt x="777" y="563"/>
                      <a:pt x="1036" y="563"/>
                    </a:cubicBezTo>
                    <a:close/>
                    <a:moveTo>
                      <a:pt x="8039" y="2365"/>
                    </a:moveTo>
                    <a:lnTo>
                      <a:pt x="8039" y="3426"/>
                    </a:lnTo>
                    <a:lnTo>
                      <a:pt x="563" y="3426"/>
                    </a:lnTo>
                    <a:lnTo>
                      <a:pt x="563" y="2365"/>
                    </a:lnTo>
                    <a:close/>
                    <a:moveTo>
                      <a:pt x="8039" y="12410"/>
                    </a:moveTo>
                    <a:lnTo>
                      <a:pt x="8039" y="13204"/>
                    </a:lnTo>
                    <a:cubicBezTo>
                      <a:pt x="8039" y="13462"/>
                      <a:pt x="7825" y="13676"/>
                      <a:pt x="7566" y="13676"/>
                    </a:cubicBezTo>
                    <a:lnTo>
                      <a:pt x="1036" y="13676"/>
                    </a:lnTo>
                    <a:cubicBezTo>
                      <a:pt x="777" y="13676"/>
                      <a:pt x="563" y="13462"/>
                      <a:pt x="563" y="13204"/>
                    </a:cubicBezTo>
                    <a:lnTo>
                      <a:pt x="563" y="12410"/>
                    </a:lnTo>
                    <a:close/>
                    <a:moveTo>
                      <a:pt x="1036" y="0"/>
                    </a:moveTo>
                    <a:cubicBezTo>
                      <a:pt x="465" y="0"/>
                      <a:pt x="1" y="464"/>
                      <a:pt x="1" y="1035"/>
                    </a:cubicBezTo>
                    <a:lnTo>
                      <a:pt x="1" y="10385"/>
                    </a:lnTo>
                    <a:cubicBezTo>
                      <a:pt x="1" y="10536"/>
                      <a:pt x="126" y="10661"/>
                      <a:pt x="286" y="10661"/>
                    </a:cubicBezTo>
                    <a:cubicBezTo>
                      <a:pt x="438" y="10661"/>
                      <a:pt x="563" y="10536"/>
                      <a:pt x="563" y="10385"/>
                    </a:cubicBezTo>
                    <a:lnTo>
                      <a:pt x="563" y="3988"/>
                    </a:lnTo>
                    <a:lnTo>
                      <a:pt x="8039" y="3988"/>
                    </a:lnTo>
                    <a:lnTo>
                      <a:pt x="8039" y="11848"/>
                    </a:lnTo>
                    <a:lnTo>
                      <a:pt x="563" y="11848"/>
                    </a:lnTo>
                    <a:lnTo>
                      <a:pt x="563" y="11517"/>
                    </a:lnTo>
                    <a:cubicBezTo>
                      <a:pt x="563" y="11366"/>
                      <a:pt x="438" y="11241"/>
                      <a:pt x="286" y="11241"/>
                    </a:cubicBezTo>
                    <a:cubicBezTo>
                      <a:pt x="126" y="11241"/>
                      <a:pt x="1" y="11366"/>
                      <a:pt x="1" y="11517"/>
                    </a:cubicBezTo>
                    <a:lnTo>
                      <a:pt x="1" y="13204"/>
                    </a:lnTo>
                    <a:cubicBezTo>
                      <a:pt x="1" y="13774"/>
                      <a:pt x="465" y="14229"/>
                      <a:pt x="1036" y="14229"/>
                    </a:cubicBezTo>
                    <a:lnTo>
                      <a:pt x="7566" y="14229"/>
                    </a:lnTo>
                    <a:cubicBezTo>
                      <a:pt x="8137" y="14229"/>
                      <a:pt x="8601" y="13774"/>
                      <a:pt x="8601" y="13204"/>
                    </a:cubicBezTo>
                    <a:lnTo>
                      <a:pt x="8601" y="1035"/>
                    </a:lnTo>
                    <a:cubicBezTo>
                      <a:pt x="8601" y="464"/>
                      <a:pt x="8137" y="0"/>
                      <a:pt x="756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53"/>
              <p:cNvSpPr/>
              <p:nvPr/>
            </p:nvSpPr>
            <p:spPr>
              <a:xfrm>
                <a:off x="2045750" y="3550525"/>
                <a:ext cx="66025" cy="14075"/>
              </a:xfrm>
              <a:custGeom>
                <a:avLst/>
                <a:gdLst/>
                <a:ahLst/>
                <a:cxnLst/>
                <a:rect l="l" t="t" r="r" b="b"/>
                <a:pathLst>
                  <a:path w="2641" h="563" extrusionOk="0">
                    <a:moveTo>
                      <a:pt x="277" y="1"/>
                    </a:moveTo>
                    <a:cubicBezTo>
                      <a:pt x="125" y="1"/>
                      <a:pt x="0" y="125"/>
                      <a:pt x="0" y="286"/>
                    </a:cubicBezTo>
                    <a:cubicBezTo>
                      <a:pt x="0" y="438"/>
                      <a:pt x="125" y="563"/>
                      <a:pt x="277" y="563"/>
                    </a:cubicBezTo>
                    <a:lnTo>
                      <a:pt x="2364" y="563"/>
                    </a:lnTo>
                    <a:cubicBezTo>
                      <a:pt x="2516" y="563"/>
                      <a:pt x="2641" y="438"/>
                      <a:pt x="2641" y="286"/>
                    </a:cubicBezTo>
                    <a:cubicBezTo>
                      <a:pt x="2641" y="125"/>
                      <a:pt x="2516" y="1"/>
                      <a:pt x="236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53"/>
              <p:cNvSpPr/>
              <p:nvPr/>
            </p:nvSpPr>
            <p:spPr>
              <a:xfrm>
                <a:off x="2139175" y="3550075"/>
                <a:ext cx="13875" cy="14975"/>
              </a:xfrm>
              <a:custGeom>
                <a:avLst/>
                <a:gdLst/>
                <a:ahLst/>
                <a:cxnLst/>
                <a:rect l="l" t="t" r="r" b="b"/>
                <a:pathLst>
                  <a:path w="555" h="599" extrusionOk="0">
                    <a:moveTo>
                      <a:pt x="278" y="1"/>
                    </a:moveTo>
                    <a:cubicBezTo>
                      <a:pt x="126" y="1"/>
                      <a:pt x="1" y="126"/>
                      <a:pt x="1" y="277"/>
                    </a:cubicBezTo>
                    <a:lnTo>
                      <a:pt x="1" y="322"/>
                    </a:lnTo>
                    <a:cubicBezTo>
                      <a:pt x="1" y="473"/>
                      <a:pt x="126" y="598"/>
                      <a:pt x="278" y="598"/>
                    </a:cubicBezTo>
                    <a:cubicBezTo>
                      <a:pt x="429" y="598"/>
                      <a:pt x="554" y="473"/>
                      <a:pt x="554" y="322"/>
                    </a:cubicBezTo>
                    <a:lnTo>
                      <a:pt x="554" y="277"/>
                    </a:lnTo>
                    <a:cubicBezTo>
                      <a:pt x="554" y="126"/>
                      <a:pt x="429" y="1"/>
                      <a:pt x="27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53"/>
              <p:cNvSpPr/>
              <p:nvPr/>
            </p:nvSpPr>
            <p:spPr>
              <a:xfrm>
                <a:off x="2120900" y="3550075"/>
                <a:ext cx="14075" cy="14975"/>
              </a:xfrm>
              <a:custGeom>
                <a:avLst/>
                <a:gdLst/>
                <a:ahLst/>
                <a:cxnLst/>
                <a:rect l="l" t="t" r="r" b="b"/>
                <a:pathLst>
                  <a:path w="563" h="599" extrusionOk="0">
                    <a:moveTo>
                      <a:pt x="277" y="1"/>
                    </a:moveTo>
                    <a:cubicBezTo>
                      <a:pt x="125" y="1"/>
                      <a:pt x="0" y="126"/>
                      <a:pt x="0" y="277"/>
                    </a:cubicBezTo>
                    <a:lnTo>
                      <a:pt x="0" y="322"/>
                    </a:lnTo>
                    <a:cubicBezTo>
                      <a:pt x="0" y="473"/>
                      <a:pt x="125" y="598"/>
                      <a:pt x="277" y="598"/>
                    </a:cubicBezTo>
                    <a:cubicBezTo>
                      <a:pt x="438" y="598"/>
                      <a:pt x="562" y="473"/>
                      <a:pt x="562" y="322"/>
                    </a:cubicBezTo>
                    <a:lnTo>
                      <a:pt x="562" y="277"/>
                    </a:lnTo>
                    <a:cubicBezTo>
                      <a:pt x="562" y="126"/>
                      <a:pt x="438"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53"/>
              <p:cNvSpPr/>
              <p:nvPr/>
            </p:nvSpPr>
            <p:spPr>
              <a:xfrm>
                <a:off x="2075625" y="3847150"/>
                <a:ext cx="43525" cy="13850"/>
              </a:xfrm>
              <a:custGeom>
                <a:avLst/>
                <a:gdLst/>
                <a:ahLst/>
                <a:cxnLst/>
                <a:rect l="l" t="t" r="r" b="b"/>
                <a:pathLst>
                  <a:path w="1741" h="554" extrusionOk="0">
                    <a:moveTo>
                      <a:pt x="286" y="0"/>
                    </a:moveTo>
                    <a:cubicBezTo>
                      <a:pt x="125" y="0"/>
                      <a:pt x="0" y="125"/>
                      <a:pt x="0" y="277"/>
                    </a:cubicBezTo>
                    <a:cubicBezTo>
                      <a:pt x="0" y="429"/>
                      <a:pt x="125" y="554"/>
                      <a:pt x="286" y="554"/>
                    </a:cubicBezTo>
                    <a:lnTo>
                      <a:pt x="1464" y="554"/>
                    </a:lnTo>
                    <a:cubicBezTo>
                      <a:pt x="1615" y="554"/>
                      <a:pt x="1740" y="429"/>
                      <a:pt x="1740" y="277"/>
                    </a:cubicBezTo>
                    <a:cubicBezTo>
                      <a:pt x="1740" y="125"/>
                      <a:pt x="1615" y="0"/>
                      <a:pt x="146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53"/>
              <p:cNvSpPr/>
              <p:nvPr/>
            </p:nvSpPr>
            <p:spPr>
              <a:xfrm>
                <a:off x="1728600" y="3528000"/>
                <a:ext cx="215025" cy="355750"/>
              </a:xfrm>
              <a:custGeom>
                <a:avLst/>
                <a:gdLst/>
                <a:ahLst/>
                <a:cxnLst/>
                <a:rect l="l" t="t" r="r" b="b"/>
                <a:pathLst>
                  <a:path w="8601" h="14230" extrusionOk="0">
                    <a:moveTo>
                      <a:pt x="7565" y="563"/>
                    </a:moveTo>
                    <a:cubicBezTo>
                      <a:pt x="7824" y="563"/>
                      <a:pt x="8038" y="768"/>
                      <a:pt x="8038" y="1035"/>
                    </a:cubicBezTo>
                    <a:lnTo>
                      <a:pt x="8038" y="1803"/>
                    </a:lnTo>
                    <a:lnTo>
                      <a:pt x="562" y="1803"/>
                    </a:lnTo>
                    <a:lnTo>
                      <a:pt x="562" y="1035"/>
                    </a:lnTo>
                    <a:cubicBezTo>
                      <a:pt x="562" y="768"/>
                      <a:pt x="776" y="563"/>
                      <a:pt x="1035" y="563"/>
                    </a:cubicBezTo>
                    <a:close/>
                    <a:moveTo>
                      <a:pt x="8038" y="12410"/>
                    </a:moveTo>
                    <a:lnTo>
                      <a:pt x="8038" y="13204"/>
                    </a:lnTo>
                    <a:cubicBezTo>
                      <a:pt x="8038" y="13462"/>
                      <a:pt x="7824" y="13676"/>
                      <a:pt x="7565" y="13676"/>
                    </a:cubicBezTo>
                    <a:lnTo>
                      <a:pt x="1035" y="13676"/>
                    </a:lnTo>
                    <a:cubicBezTo>
                      <a:pt x="776" y="13676"/>
                      <a:pt x="562" y="13462"/>
                      <a:pt x="562" y="13204"/>
                    </a:cubicBezTo>
                    <a:lnTo>
                      <a:pt x="562" y="12410"/>
                    </a:lnTo>
                    <a:close/>
                    <a:moveTo>
                      <a:pt x="1035" y="0"/>
                    </a:moveTo>
                    <a:cubicBezTo>
                      <a:pt x="464" y="0"/>
                      <a:pt x="0" y="464"/>
                      <a:pt x="0" y="1035"/>
                    </a:cubicBezTo>
                    <a:lnTo>
                      <a:pt x="0" y="6959"/>
                    </a:lnTo>
                    <a:cubicBezTo>
                      <a:pt x="0" y="7111"/>
                      <a:pt x="125" y="7235"/>
                      <a:pt x="286" y="7235"/>
                    </a:cubicBezTo>
                    <a:cubicBezTo>
                      <a:pt x="437" y="7235"/>
                      <a:pt x="562" y="7111"/>
                      <a:pt x="562" y="6959"/>
                    </a:cubicBezTo>
                    <a:lnTo>
                      <a:pt x="562" y="2365"/>
                    </a:lnTo>
                    <a:lnTo>
                      <a:pt x="8038" y="2365"/>
                    </a:lnTo>
                    <a:lnTo>
                      <a:pt x="8038" y="11848"/>
                    </a:lnTo>
                    <a:lnTo>
                      <a:pt x="562" y="11848"/>
                    </a:lnTo>
                    <a:lnTo>
                      <a:pt x="562" y="8101"/>
                    </a:lnTo>
                    <a:cubicBezTo>
                      <a:pt x="562" y="7940"/>
                      <a:pt x="437" y="7815"/>
                      <a:pt x="286" y="7815"/>
                    </a:cubicBezTo>
                    <a:cubicBezTo>
                      <a:pt x="125" y="7815"/>
                      <a:pt x="0" y="7940"/>
                      <a:pt x="0" y="8101"/>
                    </a:cubicBezTo>
                    <a:lnTo>
                      <a:pt x="0" y="13204"/>
                    </a:lnTo>
                    <a:cubicBezTo>
                      <a:pt x="0" y="13774"/>
                      <a:pt x="464" y="14229"/>
                      <a:pt x="1035" y="14229"/>
                    </a:cubicBezTo>
                    <a:lnTo>
                      <a:pt x="7565" y="14229"/>
                    </a:lnTo>
                    <a:cubicBezTo>
                      <a:pt x="8136" y="14229"/>
                      <a:pt x="8600" y="13774"/>
                      <a:pt x="8600" y="13204"/>
                    </a:cubicBezTo>
                    <a:lnTo>
                      <a:pt x="8600" y="1035"/>
                    </a:lnTo>
                    <a:cubicBezTo>
                      <a:pt x="8600" y="464"/>
                      <a:pt x="8136" y="0"/>
                      <a:pt x="756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53"/>
              <p:cNvSpPr/>
              <p:nvPr/>
            </p:nvSpPr>
            <p:spPr>
              <a:xfrm>
                <a:off x="1784350" y="3550525"/>
                <a:ext cx="66275" cy="14075"/>
              </a:xfrm>
              <a:custGeom>
                <a:avLst/>
                <a:gdLst/>
                <a:ahLst/>
                <a:cxnLst/>
                <a:rect l="l" t="t" r="r" b="b"/>
                <a:pathLst>
                  <a:path w="2651" h="563" extrusionOk="0">
                    <a:moveTo>
                      <a:pt x="277" y="1"/>
                    </a:moveTo>
                    <a:cubicBezTo>
                      <a:pt x="126" y="1"/>
                      <a:pt x="1" y="125"/>
                      <a:pt x="1" y="286"/>
                    </a:cubicBezTo>
                    <a:cubicBezTo>
                      <a:pt x="1" y="438"/>
                      <a:pt x="126" y="563"/>
                      <a:pt x="277" y="563"/>
                    </a:cubicBezTo>
                    <a:lnTo>
                      <a:pt x="2365" y="563"/>
                    </a:lnTo>
                    <a:cubicBezTo>
                      <a:pt x="2525" y="563"/>
                      <a:pt x="2650" y="438"/>
                      <a:pt x="2650" y="286"/>
                    </a:cubicBezTo>
                    <a:cubicBezTo>
                      <a:pt x="2650" y="125"/>
                      <a:pt x="2525" y="1"/>
                      <a:pt x="236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53"/>
              <p:cNvSpPr/>
              <p:nvPr/>
            </p:nvSpPr>
            <p:spPr>
              <a:xfrm>
                <a:off x="1877800" y="3550075"/>
                <a:ext cx="13850" cy="14975"/>
              </a:xfrm>
              <a:custGeom>
                <a:avLst/>
                <a:gdLst/>
                <a:ahLst/>
                <a:cxnLst/>
                <a:rect l="l" t="t" r="r" b="b"/>
                <a:pathLst>
                  <a:path w="554" h="599" extrusionOk="0">
                    <a:moveTo>
                      <a:pt x="277" y="1"/>
                    </a:moveTo>
                    <a:cubicBezTo>
                      <a:pt x="125" y="1"/>
                      <a:pt x="1" y="126"/>
                      <a:pt x="1" y="277"/>
                    </a:cubicBezTo>
                    <a:lnTo>
                      <a:pt x="1" y="322"/>
                    </a:lnTo>
                    <a:cubicBezTo>
                      <a:pt x="1" y="473"/>
                      <a:pt x="125" y="598"/>
                      <a:pt x="277" y="598"/>
                    </a:cubicBezTo>
                    <a:cubicBezTo>
                      <a:pt x="429" y="598"/>
                      <a:pt x="554" y="473"/>
                      <a:pt x="554" y="322"/>
                    </a:cubicBezTo>
                    <a:lnTo>
                      <a:pt x="554" y="277"/>
                    </a:lnTo>
                    <a:cubicBezTo>
                      <a:pt x="554" y="126"/>
                      <a:pt x="429"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53"/>
              <p:cNvSpPr/>
              <p:nvPr/>
            </p:nvSpPr>
            <p:spPr>
              <a:xfrm>
                <a:off x="1859525" y="3550075"/>
                <a:ext cx="14075" cy="14975"/>
              </a:xfrm>
              <a:custGeom>
                <a:avLst/>
                <a:gdLst/>
                <a:ahLst/>
                <a:cxnLst/>
                <a:rect l="l" t="t" r="r" b="b"/>
                <a:pathLst>
                  <a:path w="563" h="599" extrusionOk="0">
                    <a:moveTo>
                      <a:pt x="277" y="1"/>
                    </a:moveTo>
                    <a:cubicBezTo>
                      <a:pt x="125" y="1"/>
                      <a:pt x="0" y="126"/>
                      <a:pt x="0" y="277"/>
                    </a:cubicBezTo>
                    <a:lnTo>
                      <a:pt x="0" y="322"/>
                    </a:lnTo>
                    <a:cubicBezTo>
                      <a:pt x="0" y="473"/>
                      <a:pt x="125" y="598"/>
                      <a:pt x="277" y="598"/>
                    </a:cubicBezTo>
                    <a:cubicBezTo>
                      <a:pt x="437" y="598"/>
                      <a:pt x="562" y="473"/>
                      <a:pt x="562" y="322"/>
                    </a:cubicBezTo>
                    <a:lnTo>
                      <a:pt x="562" y="277"/>
                    </a:lnTo>
                    <a:cubicBezTo>
                      <a:pt x="562" y="126"/>
                      <a:pt x="437"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53"/>
              <p:cNvSpPr/>
              <p:nvPr/>
            </p:nvSpPr>
            <p:spPr>
              <a:xfrm>
                <a:off x="1814250" y="3847150"/>
                <a:ext cx="43500" cy="13850"/>
              </a:xfrm>
              <a:custGeom>
                <a:avLst/>
                <a:gdLst/>
                <a:ahLst/>
                <a:cxnLst/>
                <a:rect l="l" t="t" r="r" b="b"/>
                <a:pathLst>
                  <a:path w="1740" h="554" extrusionOk="0">
                    <a:moveTo>
                      <a:pt x="286" y="0"/>
                    </a:moveTo>
                    <a:cubicBezTo>
                      <a:pt x="125" y="0"/>
                      <a:pt x="0" y="125"/>
                      <a:pt x="0" y="277"/>
                    </a:cubicBezTo>
                    <a:cubicBezTo>
                      <a:pt x="0" y="429"/>
                      <a:pt x="125" y="554"/>
                      <a:pt x="286" y="554"/>
                    </a:cubicBezTo>
                    <a:lnTo>
                      <a:pt x="1463" y="554"/>
                    </a:lnTo>
                    <a:cubicBezTo>
                      <a:pt x="1615" y="554"/>
                      <a:pt x="1740" y="429"/>
                      <a:pt x="1740" y="277"/>
                    </a:cubicBezTo>
                    <a:cubicBezTo>
                      <a:pt x="1740" y="125"/>
                      <a:pt x="1615" y="0"/>
                      <a:pt x="146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53"/>
              <p:cNvSpPr/>
              <p:nvPr/>
            </p:nvSpPr>
            <p:spPr>
              <a:xfrm>
                <a:off x="1752900" y="3629025"/>
                <a:ext cx="166400" cy="59575"/>
              </a:xfrm>
              <a:custGeom>
                <a:avLst/>
                <a:gdLst/>
                <a:ahLst/>
                <a:cxnLst/>
                <a:rect l="l" t="t" r="r" b="b"/>
                <a:pathLst>
                  <a:path w="6656" h="2383" extrusionOk="0">
                    <a:moveTo>
                      <a:pt x="277" y="1"/>
                    </a:moveTo>
                    <a:cubicBezTo>
                      <a:pt x="126" y="1"/>
                      <a:pt x="1" y="126"/>
                      <a:pt x="1" y="277"/>
                    </a:cubicBezTo>
                    <a:lnTo>
                      <a:pt x="1" y="2106"/>
                    </a:lnTo>
                    <a:cubicBezTo>
                      <a:pt x="1" y="2258"/>
                      <a:pt x="126" y="2383"/>
                      <a:pt x="277" y="2383"/>
                    </a:cubicBezTo>
                    <a:lnTo>
                      <a:pt x="6379" y="2383"/>
                    </a:lnTo>
                    <a:cubicBezTo>
                      <a:pt x="6531" y="2383"/>
                      <a:pt x="6656" y="2258"/>
                      <a:pt x="6656" y="2106"/>
                    </a:cubicBezTo>
                    <a:lnTo>
                      <a:pt x="6656" y="277"/>
                    </a:lnTo>
                    <a:cubicBezTo>
                      <a:pt x="6656" y="126"/>
                      <a:pt x="6531" y="1"/>
                      <a:pt x="6379" y="1"/>
                    </a:cubicBezTo>
                    <a:lnTo>
                      <a:pt x="5443" y="1"/>
                    </a:lnTo>
                    <a:cubicBezTo>
                      <a:pt x="5291" y="1"/>
                      <a:pt x="5166" y="126"/>
                      <a:pt x="5166" y="277"/>
                    </a:cubicBezTo>
                    <a:cubicBezTo>
                      <a:pt x="5166" y="429"/>
                      <a:pt x="5291" y="554"/>
                      <a:pt x="5443" y="554"/>
                    </a:cubicBezTo>
                    <a:lnTo>
                      <a:pt x="6103" y="554"/>
                    </a:lnTo>
                    <a:lnTo>
                      <a:pt x="6103" y="1829"/>
                    </a:lnTo>
                    <a:lnTo>
                      <a:pt x="554" y="1829"/>
                    </a:lnTo>
                    <a:lnTo>
                      <a:pt x="554" y="554"/>
                    </a:lnTo>
                    <a:lnTo>
                      <a:pt x="4301" y="554"/>
                    </a:lnTo>
                    <a:cubicBezTo>
                      <a:pt x="4461" y="554"/>
                      <a:pt x="4586" y="429"/>
                      <a:pt x="4586" y="277"/>
                    </a:cubicBezTo>
                    <a:cubicBezTo>
                      <a:pt x="4586" y="126"/>
                      <a:pt x="4461" y="1"/>
                      <a:pt x="430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53"/>
              <p:cNvSpPr/>
              <p:nvPr/>
            </p:nvSpPr>
            <p:spPr>
              <a:xfrm>
                <a:off x="1755125" y="3699050"/>
                <a:ext cx="69175" cy="13850"/>
              </a:xfrm>
              <a:custGeom>
                <a:avLst/>
                <a:gdLst/>
                <a:ahLst/>
                <a:cxnLst/>
                <a:rect l="l" t="t" r="r" b="b"/>
                <a:pathLst>
                  <a:path w="2767" h="554" extrusionOk="0">
                    <a:moveTo>
                      <a:pt x="278" y="1"/>
                    </a:moveTo>
                    <a:cubicBezTo>
                      <a:pt x="126" y="1"/>
                      <a:pt x="1" y="126"/>
                      <a:pt x="1" y="277"/>
                    </a:cubicBezTo>
                    <a:cubicBezTo>
                      <a:pt x="1" y="429"/>
                      <a:pt x="126" y="554"/>
                      <a:pt x="278" y="554"/>
                    </a:cubicBezTo>
                    <a:lnTo>
                      <a:pt x="2490" y="554"/>
                    </a:lnTo>
                    <a:cubicBezTo>
                      <a:pt x="2642" y="554"/>
                      <a:pt x="2766" y="429"/>
                      <a:pt x="2766" y="277"/>
                    </a:cubicBezTo>
                    <a:cubicBezTo>
                      <a:pt x="2766" y="126"/>
                      <a:pt x="2642" y="1"/>
                      <a:pt x="249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53"/>
              <p:cNvSpPr/>
              <p:nvPr/>
            </p:nvSpPr>
            <p:spPr>
              <a:xfrm>
                <a:off x="1755125" y="3723150"/>
                <a:ext cx="69175" cy="14075"/>
              </a:xfrm>
              <a:custGeom>
                <a:avLst/>
                <a:gdLst/>
                <a:ahLst/>
                <a:cxnLst/>
                <a:rect l="l" t="t" r="r" b="b"/>
                <a:pathLst>
                  <a:path w="2767" h="563" extrusionOk="0">
                    <a:moveTo>
                      <a:pt x="278" y="0"/>
                    </a:moveTo>
                    <a:cubicBezTo>
                      <a:pt x="126" y="0"/>
                      <a:pt x="1" y="125"/>
                      <a:pt x="1" y="277"/>
                    </a:cubicBezTo>
                    <a:cubicBezTo>
                      <a:pt x="1" y="437"/>
                      <a:pt x="126" y="562"/>
                      <a:pt x="278" y="562"/>
                    </a:cubicBezTo>
                    <a:lnTo>
                      <a:pt x="2490" y="562"/>
                    </a:lnTo>
                    <a:cubicBezTo>
                      <a:pt x="2642" y="562"/>
                      <a:pt x="2766" y="437"/>
                      <a:pt x="2766" y="277"/>
                    </a:cubicBezTo>
                    <a:cubicBezTo>
                      <a:pt x="2766" y="125"/>
                      <a:pt x="2642" y="0"/>
                      <a:pt x="249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53"/>
              <p:cNvSpPr/>
              <p:nvPr/>
            </p:nvSpPr>
            <p:spPr>
              <a:xfrm>
                <a:off x="1755125" y="3747450"/>
                <a:ext cx="69175" cy="13850"/>
              </a:xfrm>
              <a:custGeom>
                <a:avLst/>
                <a:gdLst/>
                <a:ahLst/>
                <a:cxnLst/>
                <a:rect l="l" t="t" r="r" b="b"/>
                <a:pathLst>
                  <a:path w="2767" h="554" extrusionOk="0">
                    <a:moveTo>
                      <a:pt x="278" y="1"/>
                    </a:moveTo>
                    <a:cubicBezTo>
                      <a:pt x="126" y="1"/>
                      <a:pt x="1" y="126"/>
                      <a:pt x="1" y="277"/>
                    </a:cubicBezTo>
                    <a:cubicBezTo>
                      <a:pt x="1" y="429"/>
                      <a:pt x="126" y="554"/>
                      <a:pt x="278" y="554"/>
                    </a:cubicBezTo>
                    <a:lnTo>
                      <a:pt x="2490" y="554"/>
                    </a:lnTo>
                    <a:cubicBezTo>
                      <a:pt x="2642" y="554"/>
                      <a:pt x="2766" y="429"/>
                      <a:pt x="2766" y="277"/>
                    </a:cubicBezTo>
                    <a:cubicBezTo>
                      <a:pt x="2766" y="126"/>
                      <a:pt x="2642" y="1"/>
                      <a:pt x="249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53"/>
              <p:cNvSpPr/>
              <p:nvPr/>
            </p:nvSpPr>
            <p:spPr>
              <a:xfrm>
                <a:off x="1755125" y="3771550"/>
                <a:ext cx="69175" cy="14075"/>
              </a:xfrm>
              <a:custGeom>
                <a:avLst/>
                <a:gdLst/>
                <a:ahLst/>
                <a:cxnLst/>
                <a:rect l="l" t="t" r="r" b="b"/>
                <a:pathLst>
                  <a:path w="2767" h="563" extrusionOk="0">
                    <a:moveTo>
                      <a:pt x="278" y="0"/>
                    </a:moveTo>
                    <a:cubicBezTo>
                      <a:pt x="126" y="0"/>
                      <a:pt x="1" y="125"/>
                      <a:pt x="1" y="286"/>
                    </a:cubicBezTo>
                    <a:cubicBezTo>
                      <a:pt x="1" y="437"/>
                      <a:pt x="126" y="562"/>
                      <a:pt x="278" y="562"/>
                    </a:cubicBezTo>
                    <a:lnTo>
                      <a:pt x="2490" y="562"/>
                    </a:lnTo>
                    <a:cubicBezTo>
                      <a:pt x="2642" y="562"/>
                      <a:pt x="2766" y="437"/>
                      <a:pt x="2766" y="286"/>
                    </a:cubicBezTo>
                    <a:cubicBezTo>
                      <a:pt x="2766" y="125"/>
                      <a:pt x="2642" y="0"/>
                      <a:pt x="249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53"/>
              <p:cNvSpPr/>
              <p:nvPr/>
            </p:nvSpPr>
            <p:spPr>
              <a:xfrm>
                <a:off x="1755125" y="3795850"/>
                <a:ext cx="69175" cy="14075"/>
              </a:xfrm>
              <a:custGeom>
                <a:avLst/>
                <a:gdLst/>
                <a:ahLst/>
                <a:cxnLst/>
                <a:rect l="l" t="t" r="r" b="b"/>
                <a:pathLst>
                  <a:path w="2767" h="563" extrusionOk="0">
                    <a:moveTo>
                      <a:pt x="278" y="1"/>
                    </a:moveTo>
                    <a:cubicBezTo>
                      <a:pt x="126" y="1"/>
                      <a:pt x="1" y="125"/>
                      <a:pt x="1" y="277"/>
                    </a:cubicBezTo>
                    <a:cubicBezTo>
                      <a:pt x="1" y="438"/>
                      <a:pt x="126" y="563"/>
                      <a:pt x="278" y="563"/>
                    </a:cubicBezTo>
                    <a:lnTo>
                      <a:pt x="2490" y="563"/>
                    </a:lnTo>
                    <a:cubicBezTo>
                      <a:pt x="2642" y="563"/>
                      <a:pt x="2766" y="438"/>
                      <a:pt x="2766" y="277"/>
                    </a:cubicBezTo>
                    <a:cubicBezTo>
                      <a:pt x="2766" y="125"/>
                      <a:pt x="2642" y="1"/>
                      <a:pt x="249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53"/>
              <p:cNvSpPr/>
              <p:nvPr/>
            </p:nvSpPr>
            <p:spPr>
              <a:xfrm>
                <a:off x="1755125" y="3602925"/>
                <a:ext cx="69175" cy="14075"/>
              </a:xfrm>
              <a:custGeom>
                <a:avLst/>
                <a:gdLst/>
                <a:ahLst/>
                <a:cxnLst/>
                <a:rect l="l" t="t" r="r" b="b"/>
                <a:pathLst>
                  <a:path w="2767" h="563" extrusionOk="0">
                    <a:moveTo>
                      <a:pt x="278" y="1"/>
                    </a:moveTo>
                    <a:cubicBezTo>
                      <a:pt x="126" y="1"/>
                      <a:pt x="1" y="126"/>
                      <a:pt x="1" y="277"/>
                    </a:cubicBezTo>
                    <a:cubicBezTo>
                      <a:pt x="1" y="438"/>
                      <a:pt x="126" y="563"/>
                      <a:pt x="278" y="563"/>
                    </a:cubicBezTo>
                    <a:lnTo>
                      <a:pt x="2490" y="563"/>
                    </a:lnTo>
                    <a:cubicBezTo>
                      <a:pt x="2642" y="563"/>
                      <a:pt x="2766" y="438"/>
                      <a:pt x="2766" y="277"/>
                    </a:cubicBezTo>
                    <a:cubicBezTo>
                      <a:pt x="2766" y="126"/>
                      <a:pt x="2642" y="1"/>
                      <a:pt x="249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53"/>
              <p:cNvSpPr/>
              <p:nvPr/>
            </p:nvSpPr>
            <p:spPr>
              <a:xfrm>
                <a:off x="1836550" y="3699050"/>
                <a:ext cx="82750" cy="13850"/>
              </a:xfrm>
              <a:custGeom>
                <a:avLst/>
                <a:gdLst/>
                <a:ahLst/>
                <a:cxnLst/>
                <a:rect l="l" t="t" r="r" b="b"/>
                <a:pathLst>
                  <a:path w="3310" h="554" extrusionOk="0">
                    <a:moveTo>
                      <a:pt x="277" y="1"/>
                    </a:moveTo>
                    <a:cubicBezTo>
                      <a:pt x="125" y="1"/>
                      <a:pt x="0" y="126"/>
                      <a:pt x="0" y="277"/>
                    </a:cubicBezTo>
                    <a:cubicBezTo>
                      <a:pt x="0" y="429"/>
                      <a:pt x="125" y="554"/>
                      <a:pt x="277" y="554"/>
                    </a:cubicBezTo>
                    <a:lnTo>
                      <a:pt x="3033" y="554"/>
                    </a:lnTo>
                    <a:cubicBezTo>
                      <a:pt x="3185" y="554"/>
                      <a:pt x="3310" y="429"/>
                      <a:pt x="3310" y="277"/>
                    </a:cubicBezTo>
                    <a:cubicBezTo>
                      <a:pt x="3310" y="126"/>
                      <a:pt x="3185" y="1"/>
                      <a:pt x="303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53"/>
              <p:cNvSpPr/>
              <p:nvPr/>
            </p:nvSpPr>
            <p:spPr>
              <a:xfrm>
                <a:off x="1836550" y="3723150"/>
                <a:ext cx="82750" cy="14075"/>
              </a:xfrm>
              <a:custGeom>
                <a:avLst/>
                <a:gdLst/>
                <a:ahLst/>
                <a:cxnLst/>
                <a:rect l="l" t="t" r="r" b="b"/>
                <a:pathLst>
                  <a:path w="3310" h="563" extrusionOk="0">
                    <a:moveTo>
                      <a:pt x="277" y="0"/>
                    </a:moveTo>
                    <a:cubicBezTo>
                      <a:pt x="125" y="0"/>
                      <a:pt x="0" y="125"/>
                      <a:pt x="0" y="277"/>
                    </a:cubicBezTo>
                    <a:cubicBezTo>
                      <a:pt x="0" y="437"/>
                      <a:pt x="125" y="562"/>
                      <a:pt x="277" y="562"/>
                    </a:cubicBezTo>
                    <a:lnTo>
                      <a:pt x="3033" y="562"/>
                    </a:lnTo>
                    <a:cubicBezTo>
                      <a:pt x="3185" y="562"/>
                      <a:pt x="3310" y="437"/>
                      <a:pt x="3310" y="277"/>
                    </a:cubicBezTo>
                    <a:cubicBezTo>
                      <a:pt x="3310" y="125"/>
                      <a:pt x="3185" y="0"/>
                      <a:pt x="303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53"/>
              <p:cNvSpPr/>
              <p:nvPr/>
            </p:nvSpPr>
            <p:spPr>
              <a:xfrm>
                <a:off x="1836550" y="3747450"/>
                <a:ext cx="82750" cy="13850"/>
              </a:xfrm>
              <a:custGeom>
                <a:avLst/>
                <a:gdLst/>
                <a:ahLst/>
                <a:cxnLst/>
                <a:rect l="l" t="t" r="r" b="b"/>
                <a:pathLst>
                  <a:path w="3310" h="554" extrusionOk="0">
                    <a:moveTo>
                      <a:pt x="277" y="1"/>
                    </a:moveTo>
                    <a:cubicBezTo>
                      <a:pt x="125" y="1"/>
                      <a:pt x="0" y="126"/>
                      <a:pt x="0" y="277"/>
                    </a:cubicBezTo>
                    <a:cubicBezTo>
                      <a:pt x="0" y="429"/>
                      <a:pt x="125" y="554"/>
                      <a:pt x="277" y="554"/>
                    </a:cubicBezTo>
                    <a:lnTo>
                      <a:pt x="3033" y="554"/>
                    </a:lnTo>
                    <a:cubicBezTo>
                      <a:pt x="3185" y="554"/>
                      <a:pt x="3310" y="429"/>
                      <a:pt x="3310" y="277"/>
                    </a:cubicBezTo>
                    <a:cubicBezTo>
                      <a:pt x="3310" y="126"/>
                      <a:pt x="3185" y="1"/>
                      <a:pt x="303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53"/>
              <p:cNvSpPr/>
              <p:nvPr/>
            </p:nvSpPr>
            <p:spPr>
              <a:xfrm>
                <a:off x="1836550" y="3771550"/>
                <a:ext cx="82750" cy="14075"/>
              </a:xfrm>
              <a:custGeom>
                <a:avLst/>
                <a:gdLst/>
                <a:ahLst/>
                <a:cxnLst/>
                <a:rect l="l" t="t" r="r" b="b"/>
                <a:pathLst>
                  <a:path w="3310" h="563" extrusionOk="0">
                    <a:moveTo>
                      <a:pt x="277" y="0"/>
                    </a:moveTo>
                    <a:cubicBezTo>
                      <a:pt x="125" y="0"/>
                      <a:pt x="0" y="125"/>
                      <a:pt x="0" y="286"/>
                    </a:cubicBezTo>
                    <a:cubicBezTo>
                      <a:pt x="0" y="437"/>
                      <a:pt x="125" y="562"/>
                      <a:pt x="277" y="562"/>
                    </a:cubicBezTo>
                    <a:lnTo>
                      <a:pt x="3033" y="562"/>
                    </a:lnTo>
                    <a:cubicBezTo>
                      <a:pt x="3185" y="562"/>
                      <a:pt x="3310" y="437"/>
                      <a:pt x="3310" y="286"/>
                    </a:cubicBezTo>
                    <a:cubicBezTo>
                      <a:pt x="3310" y="125"/>
                      <a:pt x="3185" y="0"/>
                      <a:pt x="303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53"/>
              <p:cNvSpPr/>
              <p:nvPr/>
            </p:nvSpPr>
            <p:spPr>
              <a:xfrm>
                <a:off x="1836550" y="3795850"/>
                <a:ext cx="82750" cy="14075"/>
              </a:xfrm>
              <a:custGeom>
                <a:avLst/>
                <a:gdLst/>
                <a:ahLst/>
                <a:cxnLst/>
                <a:rect l="l" t="t" r="r" b="b"/>
                <a:pathLst>
                  <a:path w="3310" h="563" extrusionOk="0">
                    <a:moveTo>
                      <a:pt x="277" y="1"/>
                    </a:moveTo>
                    <a:cubicBezTo>
                      <a:pt x="125" y="1"/>
                      <a:pt x="0" y="125"/>
                      <a:pt x="0" y="277"/>
                    </a:cubicBezTo>
                    <a:cubicBezTo>
                      <a:pt x="0" y="438"/>
                      <a:pt x="125" y="563"/>
                      <a:pt x="277" y="563"/>
                    </a:cubicBezTo>
                    <a:lnTo>
                      <a:pt x="3033" y="563"/>
                    </a:lnTo>
                    <a:cubicBezTo>
                      <a:pt x="3185" y="563"/>
                      <a:pt x="3310" y="438"/>
                      <a:pt x="3310" y="277"/>
                    </a:cubicBezTo>
                    <a:cubicBezTo>
                      <a:pt x="3310" y="125"/>
                      <a:pt x="3185" y="1"/>
                      <a:pt x="303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53"/>
              <p:cNvSpPr/>
              <p:nvPr/>
            </p:nvSpPr>
            <p:spPr>
              <a:xfrm>
                <a:off x="2014075" y="3593350"/>
                <a:ext cx="120900" cy="14075"/>
              </a:xfrm>
              <a:custGeom>
                <a:avLst/>
                <a:gdLst/>
                <a:ahLst/>
                <a:cxnLst/>
                <a:rect l="l" t="t" r="r" b="b"/>
                <a:pathLst>
                  <a:path w="4836" h="563" extrusionOk="0">
                    <a:moveTo>
                      <a:pt x="277" y="0"/>
                    </a:moveTo>
                    <a:cubicBezTo>
                      <a:pt x="125" y="0"/>
                      <a:pt x="0" y="125"/>
                      <a:pt x="0" y="286"/>
                    </a:cubicBezTo>
                    <a:cubicBezTo>
                      <a:pt x="0" y="437"/>
                      <a:pt x="125" y="562"/>
                      <a:pt x="277" y="562"/>
                    </a:cubicBezTo>
                    <a:lnTo>
                      <a:pt x="4550" y="562"/>
                    </a:lnTo>
                    <a:cubicBezTo>
                      <a:pt x="4711" y="562"/>
                      <a:pt x="4835" y="437"/>
                      <a:pt x="4835" y="286"/>
                    </a:cubicBezTo>
                    <a:cubicBezTo>
                      <a:pt x="4835" y="125"/>
                      <a:pt x="4711" y="0"/>
                      <a:pt x="455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53"/>
              <p:cNvSpPr/>
              <p:nvPr/>
            </p:nvSpPr>
            <p:spPr>
              <a:xfrm>
                <a:off x="2018750" y="3638850"/>
                <a:ext cx="70950" cy="70950"/>
              </a:xfrm>
              <a:custGeom>
                <a:avLst/>
                <a:gdLst/>
                <a:ahLst/>
                <a:cxnLst/>
                <a:rect l="l" t="t" r="r" b="b"/>
                <a:pathLst>
                  <a:path w="2838" h="2838" extrusionOk="0">
                    <a:moveTo>
                      <a:pt x="2275" y="562"/>
                    </a:moveTo>
                    <a:lnTo>
                      <a:pt x="2275" y="2284"/>
                    </a:lnTo>
                    <a:lnTo>
                      <a:pt x="554" y="2284"/>
                    </a:lnTo>
                    <a:lnTo>
                      <a:pt x="554" y="562"/>
                    </a:lnTo>
                    <a:close/>
                    <a:moveTo>
                      <a:pt x="277" y="0"/>
                    </a:moveTo>
                    <a:cubicBezTo>
                      <a:pt x="126" y="0"/>
                      <a:pt x="1" y="125"/>
                      <a:pt x="1" y="277"/>
                    </a:cubicBezTo>
                    <a:lnTo>
                      <a:pt x="1" y="2561"/>
                    </a:lnTo>
                    <a:cubicBezTo>
                      <a:pt x="1" y="2712"/>
                      <a:pt x="126" y="2837"/>
                      <a:pt x="277" y="2837"/>
                    </a:cubicBezTo>
                    <a:lnTo>
                      <a:pt x="2561" y="2837"/>
                    </a:lnTo>
                    <a:cubicBezTo>
                      <a:pt x="2713" y="2837"/>
                      <a:pt x="2838" y="2712"/>
                      <a:pt x="2838" y="2561"/>
                    </a:cubicBezTo>
                    <a:lnTo>
                      <a:pt x="2838" y="277"/>
                    </a:lnTo>
                    <a:cubicBezTo>
                      <a:pt x="2838" y="125"/>
                      <a:pt x="2713" y="0"/>
                      <a:pt x="256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53"/>
              <p:cNvSpPr/>
              <p:nvPr/>
            </p:nvSpPr>
            <p:spPr>
              <a:xfrm>
                <a:off x="2105275" y="3638850"/>
                <a:ext cx="70950" cy="70950"/>
              </a:xfrm>
              <a:custGeom>
                <a:avLst/>
                <a:gdLst/>
                <a:ahLst/>
                <a:cxnLst/>
                <a:rect l="l" t="t" r="r" b="b"/>
                <a:pathLst>
                  <a:path w="2838" h="2838" extrusionOk="0">
                    <a:moveTo>
                      <a:pt x="2285" y="562"/>
                    </a:moveTo>
                    <a:lnTo>
                      <a:pt x="2285" y="2284"/>
                    </a:lnTo>
                    <a:lnTo>
                      <a:pt x="554" y="2284"/>
                    </a:lnTo>
                    <a:lnTo>
                      <a:pt x="554" y="562"/>
                    </a:lnTo>
                    <a:close/>
                    <a:moveTo>
                      <a:pt x="278" y="0"/>
                    </a:moveTo>
                    <a:cubicBezTo>
                      <a:pt x="126" y="0"/>
                      <a:pt x="1" y="125"/>
                      <a:pt x="1" y="277"/>
                    </a:cubicBezTo>
                    <a:lnTo>
                      <a:pt x="1" y="2561"/>
                    </a:lnTo>
                    <a:cubicBezTo>
                      <a:pt x="1" y="2712"/>
                      <a:pt x="126" y="2837"/>
                      <a:pt x="278" y="2837"/>
                    </a:cubicBezTo>
                    <a:lnTo>
                      <a:pt x="2561" y="2837"/>
                    </a:lnTo>
                    <a:cubicBezTo>
                      <a:pt x="2713" y="2837"/>
                      <a:pt x="2838" y="2712"/>
                      <a:pt x="2838" y="2561"/>
                    </a:cubicBezTo>
                    <a:lnTo>
                      <a:pt x="2838" y="277"/>
                    </a:lnTo>
                    <a:cubicBezTo>
                      <a:pt x="2838" y="125"/>
                      <a:pt x="2713" y="0"/>
                      <a:pt x="256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53"/>
              <p:cNvSpPr/>
              <p:nvPr/>
            </p:nvSpPr>
            <p:spPr>
              <a:xfrm>
                <a:off x="2018750" y="3716675"/>
                <a:ext cx="70950" cy="13850"/>
              </a:xfrm>
              <a:custGeom>
                <a:avLst/>
                <a:gdLst/>
                <a:ahLst/>
                <a:cxnLst/>
                <a:rect l="l" t="t" r="r" b="b"/>
                <a:pathLst>
                  <a:path w="2838" h="554" extrusionOk="0">
                    <a:moveTo>
                      <a:pt x="277" y="1"/>
                    </a:moveTo>
                    <a:cubicBezTo>
                      <a:pt x="126" y="1"/>
                      <a:pt x="1" y="126"/>
                      <a:pt x="1" y="277"/>
                    </a:cubicBezTo>
                    <a:cubicBezTo>
                      <a:pt x="1" y="429"/>
                      <a:pt x="126" y="554"/>
                      <a:pt x="277" y="554"/>
                    </a:cubicBezTo>
                    <a:lnTo>
                      <a:pt x="2561" y="554"/>
                    </a:lnTo>
                    <a:cubicBezTo>
                      <a:pt x="2713" y="554"/>
                      <a:pt x="2838" y="429"/>
                      <a:pt x="2838" y="277"/>
                    </a:cubicBezTo>
                    <a:cubicBezTo>
                      <a:pt x="2838" y="126"/>
                      <a:pt x="2713" y="1"/>
                      <a:pt x="256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53"/>
              <p:cNvSpPr/>
              <p:nvPr/>
            </p:nvSpPr>
            <p:spPr>
              <a:xfrm>
                <a:off x="2018750" y="3738975"/>
                <a:ext cx="70950" cy="13850"/>
              </a:xfrm>
              <a:custGeom>
                <a:avLst/>
                <a:gdLst/>
                <a:ahLst/>
                <a:cxnLst/>
                <a:rect l="l" t="t" r="r" b="b"/>
                <a:pathLst>
                  <a:path w="2838" h="554" extrusionOk="0">
                    <a:moveTo>
                      <a:pt x="277" y="1"/>
                    </a:moveTo>
                    <a:cubicBezTo>
                      <a:pt x="126" y="1"/>
                      <a:pt x="1" y="126"/>
                      <a:pt x="1" y="277"/>
                    </a:cubicBezTo>
                    <a:cubicBezTo>
                      <a:pt x="1" y="429"/>
                      <a:pt x="126" y="554"/>
                      <a:pt x="277" y="554"/>
                    </a:cubicBezTo>
                    <a:lnTo>
                      <a:pt x="2561" y="554"/>
                    </a:lnTo>
                    <a:cubicBezTo>
                      <a:pt x="2713" y="554"/>
                      <a:pt x="2838" y="429"/>
                      <a:pt x="2838" y="277"/>
                    </a:cubicBezTo>
                    <a:cubicBezTo>
                      <a:pt x="2838" y="126"/>
                      <a:pt x="2713" y="1"/>
                      <a:pt x="256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53"/>
              <p:cNvSpPr/>
              <p:nvPr/>
            </p:nvSpPr>
            <p:spPr>
              <a:xfrm>
                <a:off x="2018750" y="3761275"/>
                <a:ext cx="70950" cy="13850"/>
              </a:xfrm>
              <a:custGeom>
                <a:avLst/>
                <a:gdLst/>
                <a:ahLst/>
                <a:cxnLst/>
                <a:rect l="l" t="t" r="r" b="b"/>
                <a:pathLst>
                  <a:path w="2838" h="554" extrusionOk="0">
                    <a:moveTo>
                      <a:pt x="277" y="1"/>
                    </a:moveTo>
                    <a:cubicBezTo>
                      <a:pt x="126" y="1"/>
                      <a:pt x="1" y="126"/>
                      <a:pt x="1" y="277"/>
                    </a:cubicBezTo>
                    <a:cubicBezTo>
                      <a:pt x="1" y="429"/>
                      <a:pt x="126" y="554"/>
                      <a:pt x="277" y="554"/>
                    </a:cubicBezTo>
                    <a:lnTo>
                      <a:pt x="2561" y="554"/>
                    </a:lnTo>
                    <a:cubicBezTo>
                      <a:pt x="2713" y="554"/>
                      <a:pt x="2838" y="429"/>
                      <a:pt x="2838" y="277"/>
                    </a:cubicBezTo>
                    <a:cubicBezTo>
                      <a:pt x="2838" y="126"/>
                      <a:pt x="2713" y="1"/>
                      <a:pt x="256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53"/>
              <p:cNvSpPr/>
              <p:nvPr/>
            </p:nvSpPr>
            <p:spPr>
              <a:xfrm>
                <a:off x="2066025" y="3792725"/>
                <a:ext cx="14075" cy="14975"/>
              </a:xfrm>
              <a:custGeom>
                <a:avLst/>
                <a:gdLst/>
                <a:ahLst/>
                <a:cxnLst/>
                <a:rect l="l" t="t" r="r" b="b"/>
                <a:pathLst>
                  <a:path w="563" h="599" extrusionOk="0">
                    <a:moveTo>
                      <a:pt x="277" y="1"/>
                    </a:moveTo>
                    <a:cubicBezTo>
                      <a:pt x="126" y="1"/>
                      <a:pt x="1" y="126"/>
                      <a:pt x="1" y="277"/>
                    </a:cubicBezTo>
                    <a:lnTo>
                      <a:pt x="1" y="322"/>
                    </a:lnTo>
                    <a:cubicBezTo>
                      <a:pt x="1" y="474"/>
                      <a:pt x="126" y="598"/>
                      <a:pt x="277" y="598"/>
                    </a:cubicBezTo>
                    <a:cubicBezTo>
                      <a:pt x="438" y="598"/>
                      <a:pt x="563" y="474"/>
                      <a:pt x="563" y="322"/>
                    </a:cubicBezTo>
                    <a:lnTo>
                      <a:pt x="563" y="277"/>
                    </a:lnTo>
                    <a:cubicBezTo>
                      <a:pt x="563" y="126"/>
                      <a:pt x="438"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53"/>
              <p:cNvSpPr/>
              <p:nvPr/>
            </p:nvSpPr>
            <p:spPr>
              <a:xfrm>
                <a:off x="2090575" y="3792725"/>
                <a:ext cx="13850" cy="14975"/>
              </a:xfrm>
              <a:custGeom>
                <a:avLst/>
                <a:gdLst/>
                <a:ahLst/>
                <a:cxnLst/>
                <a:rect l="l" t="t" r="r" b="b"/>
                <a:pathLst>
                  <a:path w="554" h="599" extrusionOk="0">
                    <a:moveTo>
                      <a:pt x="277" y="1"/>
                    </a:moveTo>
                    <a:cubicBezTo>
                      <a:pt x="125" y="1"/>
                      <a:pt x="0" y="126"/>
                      <a:pt x="0" y="277"/>
                    </a:cubicBezTo>
                    <a:lnTo>
                      <a:pt x="0" y="322"/>
                    </a:lnTo>
                    <a:cubicBezTo>
                      <a:pt x="0" y="474"/>
                      <a:pt x="125" y="598"/>
                      <a:pt x="277" y="598"/>
                    </a:cubicBezTo>
                    <a:cubicBezTo>
                      <a:pt x="428" y="598"/>
                      <a:pt x="553" y="474"/>
                      <a:pt x="553" y="322"/>
                    </a:cubicBezTo>
                    <a:lnTo>
                      <a:pt x="553" y="277"/>
                    </a:lnTo>
                    <a:cubicBezTo>
                      <a:pt x="553" y="126"/>
                      <a:pt x="428"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53"/>
              <p:cNvSpPr/>
              <p:nvPr/>
            </p:nvSpPr>
            <p:spPr>
              <a:xfrm>
                <a:off x="2114875" y="3792725"/>
                <a:ext cx="14075" cy="14975"/>
              </a:xfrm>
              <a:custGeom>
                <a:avLst/>
                <a:gdLst/>
                <a:ahLst/>
                <a:cxnLst/>
                <a:rect l="l" t="t" r="r" b="b"/>
                <a:pathLst>
                  <a:path w="563" h="599" extrusionOk="0">
                    <a:moveTo>
                      <a:pt x="286" y="1"/>
                    </a:moveTo>
                    <a:cubicBezTo>
                      <a:pt x="125" y="1"/>
                      <a:pt x="1" y="126"/>
                      <a:pt x="1" y="277"/>
                    </a:cubicBezTo>
                    <a:lnTo>
                      <a:pt x="1" y="322"/>
                    </a:lnTo>
                    <a:cubicBezTo>
                      <a:pt x="1" y="474"/>
                      <a:pt x="125" y="598"/>
                      <a:pt x="286" y="598"/>
                    </a:cubicBezTo>
                    <a:cubicBezTo>
                      <a:pt x="438" y="598"/>
                      <a:pt x="563" y="474"/>
                      <a:pt x="563" y="322"/>
                    </a:cubicBezTo>
                    <a:lnTo>
                      <a:pt x="563" y="277"/>
                    </a:lnTo>
                    <a:cubicBezTo>
                      <a:pt x="563" y="126"/>
                      <a:pt x="438" y="1"/>
                      <a:pt x="28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53"/>
              <p:cNvSpPr/>
              <p:nvPr/>
            </p:nvSpPr>
            <p:spPr>
              <a:xfrm>
                <a:off x="2105275" y="3716675"/>
                <a:ext cx="70950" cy="13850"/>
              </a:xfrm>
              <a:custGeom>
                <a:avLst/>
                <a:gdLst/>
                <a:ahLst/>
                <a:cxnLst/>
                <a:rect l="l" t="t" r="r" b="b"/>
                <a:pathLst>
                  <a:path w="2838" h="554" extrusionOk="0">
                    <a:moveTo>
                      <a:pt x="278" y="1"/>
                    </a:moveTo>
                    <a:cubicBezTo>
                      <a:pt x="126" y="1"/>
                      <a:pt x="1" y="126"/>
                      <a:pt x="1" y="277"/>
                    </a:cubicBezTo>
                    <a:cubicBezTo>
                      <a:pt x="1" y="429"/>
                      <a:pt x="126" y="554"/>
                      <a:pt x="278" y="554"/>
                    </a:cubicBezTo>
                    <a:lnTo>
                      <a:pt x="2561" y="554"/>
                    </a:lnTo>
                    <a:cubicBezTo>
                      <a:pt x="2713" y="554"/>
                      <a:pt x="2838" y="429"/>
                      <a:pt x="2838" y="277"/>
                    </a:cubicBezTo>
                    <a:cubicBezTo>
                      <a:pt x="2838" y="126"/>
                      <a:pt x="2713" y="1"/>
                      <a:pt x="256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53"/>
              <p:cNvSpPr/>
              <p:nvPr/>
            </p:nvSpPr>
            <p:spPr>
              <a:xfrm>
                <a:off x="2105275" y="3738975"/>
                <a:ext cx="70950" cy="13850"/>
              </a:xfrm>
              <a:custGeom>
                <a:avLst/>
                <a:gdLst/>
                <a:ahLst/>
                <a:cxnLst/>
                <a:rect l="l" t="t" r="r" b="b"/>
                <a:pathLst>
                  <a:path w="2838" h="554" extrusionOk="0">
                    <a:moveTo>
                      <a:pt x="278" y="1"/>
                    </a:moveTo>
                    <a:cubicBezTo>
                      <a:pt x="126" y="1"/>
                      <a:pt x="1" y="126"/>
                      <a:pt x="1" y="277"/>
                    </a:cubicBezTo>
                    <a:cubicBezTo>
                      <a:pt x="1" y="429"/>
                      <a:pt x="126" y="554"/>
                      <a:pt x="278" y="554"/>
                    </a:cubicBezTo>
                    <a:lnTo>
                      <a:pt x="2561" y="554"/>
                    </a:lnTo>
                    <a:cubicBezTo>
                      <a:pt x="2713" y="554"/>
                      <a:pt x="2838" y="429"/>
                      <a:pt x="2838" y="277"/>
                    </a:cubicBezTo>
                    <a:cubicBezTo>
                      <a:pt x="2838" y="126"/>
                      <a:pt x="2713" y="1"/>
                      <a:pt x="256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53"/>
              <p:cNvSpPr/>
              <p:nvPr/>
            </p:nvSpPr>
            <p:spPr>
              <a:xfrm>
                <a:off x="2105275" y="3761275"/>
                <a:ext cx="70950" cy="13850"/>
              </a:xfrm>
              <a:custGeom>
                <a:avLst/>
                <a:gdLst/>
                <a:ahLst/>
                <a:cxnLst/>
                <a:rect l="l" t="t" r="r" b="b"/>
                <a:pathLst>
                  <a:path w="2838" h="554" extrusionOk="0">
                    <a:moveTo>
                      <a:pt x="278" y="1"/>
                    </a:moveTo>
                    <a:cubicBezTo>
                      <a:pt x="126" y="1"/>
                      <a:pt x="1" y="126"/>
                      <a:pt x="1" y="277"/>
                    </a:cubicBezTo>
                    <a:cubicBezTo>
                      <a:pt x="1" y="429"/>
                      <a:pt x="126" y="554"/>
                      <a:pt x="278" y="554"/>
                    </a:cubicBezTo>
                    <a:lnTo>
                      <a:pt x="2561" y="554"/>
                    </a:lnTo>
                    <a:cubicBezTo>
                      <a:pt x="2713" y="554"/>
                      <a:pt x="2838" y="429"/>
                      <a:pt x="2838" y="277"/>
                    </a:cubicBezTo>
                    <a:cubicBezTo>
                      <a:pt x="2838" y="126"/>
                      <a:pt x="2713" y="1"/>
                      <a:pt x="256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53"/>
              <p:cNvSpPr/>
              <p:nvPr/>
            </p:nvSpPr>
            <p:spPr>
              <a:xfrm>
                <a:off x="1950725" y="3682325"/>
                <a:ext cx="32150" cy="47325"/>
              </a:xfrm>
              <a:custGeom>
                <a:avLst/>
                <a:gdLst/>
                <a:ahLst/>
                <a:cxnLst/>
                <a:rect l="l" t="t" r="r" b="b"/>
                <a:pathLst>
                  <a:path w="1286" h="1893" extrusionOk="0">
                    <a:moveTo>
                      <a:pt x="308" y="1"/>
                    </a:moveTo>
                    <a:cubicBezTo>
                      <a:pt x="237" y="1"/>
                      <a:pt x="166" y="28"/>
                      <a:pt x="108" y="81"/>
                    </a:cubicBezTo>
                    <a:cubicBezTo>
                      <a:pt x="1" y="188"/>
                      <a:pt x="1" y="367"/>
                      <a:pt x="108" y="474"/>
                    </a:cubicBezTo>
                    <a:lnTo>
                      <a:pt x="581" y="946"/>
                    </a:lnTo>
                    <a:lnTo>
                      <a:pt x="108" y="1419"/>
                    </a:lnTo>
                    <a:cubicBezTo>
                      <a:pt x="1" y="1526"/>
                      <a:pt x="1" y="1705"/>
                      <a:pt x="108" y="1812"/>
                    </a:cubicBezTo>
                    <a:cubicBezTo>
                      <a:pt x="161" y="1865"/>
                      <a:pt x="233" y="1892"/>
                      <a:pt x="304" y="1892"/>
                    </a:cubicBezTo>
                    <a:cubicBezTo>
                      <a:pt x="375" y="1892"/>
                      <a:pt x="447" y="1865"/>
                      <a:pt x="509" y="1812"/>
                    </a:cubicBezTo>
                    <a:lnTo>
                      <a:pt x="1178" y="1143"/>
                    </a:lnTo>
                    <a:cubicBezTo>
                      <a:pt x="1285" y="1036"/>
                      <a:pt x="1285" y="857"/>
                      <a:pt x="1178" y="750"/>
                    </a:cubicBezTo>
                    <a:lnTo>
                      <a:pt x="509" y="81"/>
                    </a:lnTo>
                    <a:cubicBezTo>
                      <a:pt x="451" y="28"/>
                      <a:pt x="380" y="1"/>
                      <a:pt x="30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6" name="ZoneTexte 25">
            <a:extLst>
              <a:ext uri="{FF2B5EF4-FFF2-40B4-BE49-F238E27FC236}">
                <a16:creationId xmlns:a16="http://schemas.microsoft.com/office/drawing/2014/main" id="{C6C1D848-019B-28E0-1F5E-A1938BC24871}"/>
              </a:ext>
            </a:extLst>
          </p:cNvPr>
          <p:cNvSpPr txBox="1"/>
          <p:nvPr/>
        </p:nvSpPr>
        <p:spPr>
          <a:xfrm>
            <a:off x="762000" y="1168627"/>
            <a:ext cx="4267200" cy="461665"/>
          </a:xfrm>
          <a:prstGeom prst="rect">
            <a:avLst/>
          </a:prstGeom>
          <a:noFill/>
        </p:spPr>
        <p:txBody>
          <a:bodyPr wrap="square" rtlCol="0">
            <a:spAutoFit/>
          </a:bodyPr>
          <a:lstStyle/>
          <a:p>
            <a:r>
              <a:rPr lang="fr-CM" sz="2400" dirty="0">
                <a:latin typeface="Abhaya Libre" panose="020B0604020202020204" charset="0"/>
                <a:cs typeface="Abhaya Libre" panose="020B0604020202020204" charset="0"/>
              </a:rPr>
              <a:t>Diagramme de cas d’utilisation</a:t>
            </a:r>
          </a:p>
        </p:txBody>
      </p:sp>
      <p:pic>
        <p:nvPicPr>
          <p:cNvPr id="4" name="Image 3">
            <a:extLst>
              <a:ext uri="{FF2B5EF4-FFF2-40B4-BE49-F238E27FC236}">
                <a16:creationId xmlns:a16="http://schemas.microsoft.com/office/drawing/2014/main" id="{420048D4-D2BF-3CBB-7732-A4C58A7E637C}"/>
              </a:ext>
            </a:extLst>
          </p:cNvPr>
          <p:cNvPicPr>
            <a:picLocks noChangeAspect="1"/>
          </p:cNvPicPr>
          <p:nvPr/>
        </p:nvPicPr>
        <p:blipFill>
          <a:blip r:embed="rId3"/>
          <a:stretch>
            <a:fillRect/>
          </a:stretch>
        </p:blipFill>
        <p:spPr>
          <a:xfrm>
            <a:off x="489968" y="1623371"/>
            <a:ext cx="7597620" cy="3157705"/>
          </a:xfrm>
          <a:prstGeom prst="rect">
            <a:avLst/>
          </a:prstGeom>
        </p:spPr>
      </p:pic>
      <p:sp>
        <p:nvSpPr>
          <p:cNvPr id="5" name="ZoneTexte 4">
            <a:extLst>
              <a:ext uri="{FF2B5EF4-FFF2-40B4-BE49-F238E27FC236}">
                <a16:creationId xmlns:a16="http://schemas.microsoft.com/office/drawing/2014/main" id="{B4248977-CF24-59A0-CC18-E820669D497B}"/>
              </a:ext>
            </a:extLst>
          </p:cNvPr>
          <p:cNvSpPr txBox="1"/>
          <p:nvPr/>
        </p:nvSpPr>
        <p:spPr>
          <a:xfrm>
            <a:off x="8355140" y="4342883"/>
            <a:ext cx="636460" cy="523220"/>
          </a:xfrm>
          <a:prstGeom prst="rect">
            <a:avLst/>
          </a:prstGeom>
          <a:noFill/>
        </p:spPr>
        <p:txBody>
          <a:bodyPr wrap="square" rtlCol="0">
            <a:spAutoFit/>
          </a:bodyPr>
          <a:lstStyle/>
          <a:p>
            <a:r>
              <a:rPr lang="fr-CM" sz="2800" dirty="0"/>
              <a:t>13</a:t>
            </a:r>
          </a:p>
        </p:txBody>
      </p:sp>
    </p:spTree>
    <p:extLst>
      <p:ext uri="{BB962C8B-B14F-4D97-AF65-F5344CB8AC3E}">
        <p14:creationId xmlns:p14="http://schemas.microsoft.com/office/powerpoint/2010/main" val="22474657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35"/>
        <p:cNvGrpSpPr/>
        <p:nvPr/>
      </p:nvGrpSpPr>
      <p:grpSpPr>
        <a:xfrm>
          <a:off x="0" y="0"/>
          <a:ext cx="0" cy="0"/>
          <a:chOff x="0" y="0"/>
          <a:chExt cx="0" cy="0"/>
        </a:xfrm>
      </p:grpSpPr>
      <p:sp>
        <p:nvSpPr>
          <p:cNvPr id="637" name="Google Shape;637;p53"/>
          <p:cNvSpPr txBox="1">
            <a:spLocks noGrp="1"/>
          </p:cNvSpPr>
          <p:nvPr>
            <p:ph type="title"/>
          </p:nvPr>
        </p:nvSpPr>
        <p:spPr>
          <a:xfrm>
            <a:off x="1732325" y="539500"/>
            <a:ext cx="6698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Diagrammes</a:t>
            </a:r>
            <a:endParaRPr dirty="0"/>
          </a:p>
        </p:txBody>
      </p:sp>
      <p:sp>
        <p:nvSpPr>
          <p:cNvPr id="650" name="Google Shape;650;p53"/>
          <p:cNvSpPr/>
          <p:nvPr/>
        </p:nvSpPr>
        <p:spPr>
          <a:xfrm>
            <a:off x="7427838" y="362424"/>
            <a:ext cx="1041300" cy="1041000"/>
          </a:xfrm>
          <a:prstGeom prst="decagon">
            <a:avLst>
              <a:gd name="vf" fmla="val 105146"/>
            </a:avLst>
          </a:prstGeom>
          <a:solidFill>
            <a:srgbClr val="95FF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1" name="Google Shape;651;p53"/>
          <p:cNvGrpSpPr/>
          <p:nvPr/>
        </p:nvGrpSpPr>
        <p:grpSpPr>
          <a:xfrm rot="464811">
            <a:off x="7624138" y="639412"/>
            <a:ext cx="648951" cy="487702"/>
            <a:chOff x="6736356" y="463130"/>
            <a:chExt cx="648933" cy="487689"/>
          </a:xfrm>
        </p:grpSpPr>
        <p:grpSp>
          <p:nvGrpSpPr>
            <p:cNvPr id="652" name="Google Shape;652;p53"/>
            <p:cNvGrpSpPr/>
            <p:nvPr/>
          </p:nvGrpSpPr>
          <p:grpSpPr>
            <a:xfrm>
              <a:off x="6760636" y="488826"/>
              <a:ext cx="624653" cy="461993"/>
              <a:chOff x="2505625" y="3873250"/>
              <a:chExt cx="487325" cy="360425"/>
            </a:xfrm>
          </p:grpSpPr>
          <p:sp>
            <p:nvSpPr>
              <p:cNvPr id="653" name="Google Shape;653;p53"/>
              <p:cNvSpPr/>
              <p:nvPr/>
            </p:nvSpPr>
            <p:spPr>
              <a:xfrm>
                <a:off x="2781050" y="3873250"/>
                <a:ext cx="211900" cy="360425"/>
              </a:xfrm>
              <a:custGeom>
                <a:avLst/>
                <a:gdLst/>
                <a:ahLst/>
                <a:cxnLst/>
                <a:rect l="l" t="t" r="r" b="b"/>
                <a:pathLst>
                  <a:path w="8476" h="14417" extrusionOk="0">
                    <a:moveTo>
                      <a:pt x="795" y="0"/>
                    </a:moveTo>
                    <a:cubicBezTo>
                      <a:pt x="358" y="0"/>
                      <a:pt x="1" y="357"/>
                      <a:pt x="1" y="794"/>
                    </a:cubicBezTo>
                    <a:lnTo>
                      <a:pt x="1" y="1900"/>
                    </a:lnTo>
                    <a:lnTo>
                      <a:pt x="1" y="3613"/>
                    </a:lnTo>
                    <a:lnTo>
                      <a:pt x="1" y="12490"/>
                    </a:lnTo>
                    <a:lnTo>
                      <a:pt x="1" y="13623"/>
                    </a:lnTo>
                    <a:cubicBezTo>
                      <a:pt x="1" y="14060"/>
                      <a:pt x="358" y="14417"/>
                      <a:pt x="795" y="14417"/>
                    </a:cubicBezTo>
                    <a:lnTo>
                      <a:pt x="7682" y="14417"/>
                    </a:lnTo>
                    <a:cubicBezTo>
                      <a:pt x="8119" y="14417"/>
                      <a:pt x="8476" y="14060"/>
                      <a:pt x="8476" y="13623"/>
                    </a:cubicBezTo>
                    <a:lnTo>
                      <a:pt x="8476" y="12490"/>
                    </a:lnTo>
                    <a:lnTo>
                      <a:pt x="8476" y="3613"/>
                    </a:lnTo>
                    <a:lnTo>
                      <a:pt x="8476" y="1900"/>
                    </a:lnTo>
                    <a:lnTo>
                      <a:pt x="8476" y="794"/>
                    </a:lnTo>
                    <a:cubicBezTo>
                      <a:pt x="8476" y="357"/>
                      <a:pt x="8119" y="0"/>
                      <a:pt x="76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53"/>
              <p:cNvSpPr/>
              <p:nvPr/>
            </p:nvSpPr>
            <p:spPr>
              <a:xfrm>
                <a:off x="2505625" y="3873250"/>
                <a:ext cx="211675" cy="360425"/>
              </a:xfrm>
              <a:custGeom>
                <a:avLst/>
                <a:gdLst/>
                <a:ahLst/>
                <a:cxnLst/>
                <a:rect l="l" t="t" r="r" b="b"/>
                <a:pathLst>
                  <a:path w="8467" h="14417" extrusionOk="0">
                    <a:moveTo>
                      <a:pt x="785" y="0"/>
                    </a:moveTo>
                    <a:cubicBezTo>
                      <a:pt x="348" y="0"/>
                      <a:pt x="0" y="357"/>
                      <a:pt x="0" y="794"/>
                    </a:cubicBezTo>
                    <a:lnTo>
                      <a:pt x="0" y="1900"/>
                    </a:lnTo>
                    <a:lnTo>
                      <a:pt x="0" y="12490"/>
                    </a:lnTo>
                    <a:lnTo>
                      <a:pt x="0" y="13623"/>
                    </a:lnTo>
                    <a:cubicBezTo>
                      <a:pt x="0" y="14060"/>
                      <a:pt x="348" y="14417"/>
                      <a:pt x="785" y="14417"/>
                    </a:cubicBezTo>
                    <a:lnTo>
                      <a:pt x="7672" y="14417"/>
                    </a:lnTo>
                    <a:cubicBezTo>
                      <a:pt x="8110" y="14417"/>
                      <a:pt x="8466" y="14060"/>
                      <a:pt x="8466" y="13623"/>
                    </a:cubicBezTo>
                    <a:lnTo>
                      <a:pt x="8466" y="12490"/>
                    </a:lnTo>
                    <a:lnTo>
                      <a:pt x="8466" y="1900"/>
                    </a:lnTo>
                    <a:lnTo>
                      <a:pt x="8466" y="794"/>
                    </a:lnTo>
                    <a:cubicBezTo>
                      <a:pt x="8466" y="357"/>
                      <a:pt x="8110" y="0"/>
                      <a:pt x="76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53"/>
              <p:cNvSpPr/>
              <p:nvPr/>
            </p:nvSpPr>
            <p:spPr>
              <a:xfrm>
                <a:off x="2732225" y="4028525"/>
                <a:ext cx="33925" cy="49925"/>
              </a:xfrm>
              <a:custGeom>
                <a:avLst/>
                <a:gdLst/>
                <a:ahLst/>
                <a:cxnLst/>
                <a:rect l="l" t="t" r="r" b="b"/>
                <a:pathLst>
                  <a:path w="1357" h="1997" extrusionOk="0">
                    <a:moveTo>
                      <a:pt x="326" y="0"/>
                    </a:moveTo>
                    <a:cubicBezTo>
                      <a:pt x="250" y="0"/>
                      <a:pt x="174" y="29"/>
                      <a:pt x="116" y="87"/>
                    </a:cubicBezTo>
                    <a:cubicBezTo>
                      <a:pt x="0" y="194"/>
                      <a:pt x="0" y="382"/>
                      <a:pt x="116" y="498"/>
                    </a:cubicBezTo>
                    <a:lnTo>
                      <a:pt x="616" y="997"/>
                    </a:lnTo>
                    <a:lnTo>
                      <a:pt x="116" y="1497"/>
                    </a:lnTo>
                    <a:cubicBezTo>
                      <a:pt x="0" y="1604"/>
                      <a:pt x="0" y="1791"/>
                      <a:pt x="116" y="1907"/>
                    </a:cubicBezTo>
                    <a:cubicBezTo>
                      <a:pt x="178" y="1970"/>
                      <a:pt x="250" y="1996"/>
                      <a:pt x="330" y="1996"/>
                    </a:cubicBezTo>
                    <a:cubicBezTo>
                      <a:pt x="401" y="1996"/>
                      <a:pt x="473" y="1970"/>
                      <a:pt x="535" y="1907"/>
                    </a:cubicBezTo>
                    <a:lnTo>
                      <a:pt x="1240" y="1203"/>
                    </a:lnTo>
                    <a:cubicBezTo>
                      <a:pt x="1356" y="1087"/>
                      <a:pt x="1356" y="899"/>
                      <a:pt x="1240" y="792"/>
                    </a:cubicBezTo>
                    <a:lnTo>
                      <a:pt x="535" y="87"/>
                    </a:lnTo>
                    <a:cubicBezTo>
                      <a:pt x="477" y="29"/>
                      <a:pt x="401" y="0"/>
                      <a:pt x="3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 name="Google Shape;656;p53"/>
            <p:cNvGrpSpPr/>
            <p:nvPr/>
          </p:nvGrpSpPr>
          <p:grpSpPr>
            <a:xfrm>
              <a:off x="6736356" y="463130"/>
              <a:ext cx="610650" cy="456000"/>
              <a:chOff x="1728600" y="3528000"/>
              <a:chExt cx="476400" cy="355750"/>
            </a:xfrm>
          </p:grpSpPr>
          <p:sp>
            <p:nvSpPr>
              <p:cNvPr id="657" name="Google Shape;657;p53"/>
              <p:cNvSpPr/>
              <p:nvPr/>
            </p:nvSpPr>
            <p:spPr>
              <a:xfrm>
                <a:off x="1989975" y="3528000"/>
                <a:ext cx="215025" cy="355750"/>
              </a:xfrm>
              <a:custGeom>
                <a:avLst/>
                <a:gdLst/>
                <a:ahLst/>
                <a:cxnLst/>
                <a:rect l="l" t="t" r="r" b="b"/>
                <a:pathLst>
                  <a:path w="8601" h="14230" extrusionOk="0">
                    <a:moveTo>
                      <a:pt x="7566" y="563"/>
                    </a:moveTo>
                    <a:cubicBezTo>
                      <a:pt x="7825" y="563"/>
                      <a:pt x="8039" y="768"/>
                      <a:pt x="8039" y="1035"/>
                    </a:cubicBezTo>
                    <a:lnTo>
                      <a:pt x="8039" y="1803"/>
                    </a:lnTo>
                    <a:lnTo>
                      <a:pt x="563" y="1803"/>
                    </a:lnTo>
                    <a:lnTo>
                      <a:pt x="563" y="1035"/>
                    </a:lnTo>
                    <a:cubicBezTo>
                      <a:pt x="563" y="768"/>
                      <a:pt x="777" y="563"/>
                      <a:pt x="1036" y="563"/>
                    </a:cubicBezTo>
                    <a:close/>
                    <a:moveTo>
                      <a:pt x="8039" y="2365"/>
                    </a:moveTo>
                    <a:lnTo>
                      <a:pt x="8039" y="3426"/>
                    </a:lnTo>
                    <a:lnTo>
                      <a:pt x="563" y="3426"/>
                    </a:lnTo>
                    <a:lnTo>
                      <a:pt x="563" y="2365"/>
                    </a:lnTo>
                    <a:close/>
                    <a:moveTo>
                      <a:pt x="8039" y="12410"/>
                    </a:moveTo>
                    <a:lnTo>
                      <a:pt x="8039" y="13204"/>
                    </a:lnTo>
                    <a:cubicBezTo>
                      <a:pt x="8039" y="13462"/>
                      <a:pt x="7825" y="13676"/>
                      <a:pt x="7566" y="13676"/>
                    </a:cubicBezTo>
                    <a:lnTo>
                      <a:pt x="1036" y="13676"/>
                    </a:lnTo>
                    <a:cubicBezTo>
                      <a:pt x="777" y="13676"/>
                      <a:pt x="563" y="13462"/>
                      <a:pt x="563" y="13204"/>
                    </a:cubicBezTo>
                    <a:lnTo>
                      <a:pt x="563" y="12410"/>
                    </a:lnTo>
                    <a:close/>
                    <a:moveTo>
                      <a:pt x="1036" y="0"/>
                    </a:moveTo>
                    <a:cubicBezTo>
                      <a:pt x="465" y="0"/>
                      <a:pt x="1" y="464"/>
                      <a:pt x="1" y="1035"/>
                    </a:cubicBezTo>
                    <a:lnTo>
                      <a:pt x="1" y="10385"/>
                    </a:lnTo>
                    <a:cubicBezTo>
                      <a:pt x="1" y="10536"/>
                      <a:pt x="126" y="10661"/>
                      <a:pt x="286" y="10661"/>
                    </a:cubicBezTo>
                    <a:cubicBezTo>
                      <a:pt x="438" y="10661"/>
                      <a:pt x="563" y="10536"/>
                      <a:pt x="563" y="10385"/>
                    </a:cubicBezTo>
                    <a:lnTo>
                      <a:pt x="563" y="3988"/>
                    </a:lnTo>
                    <a:lnTo>
                      <a:pt x="8039" y="3988"/>
                    </a:lnTo>
                    <a:lnTo>
                      <a:pt x="8039" y="11848"/>
                    </a:lnTo>
                    <a:lnTo>
                      <a:pt x="563" y="11848"/>
                    </a:lnTo>
                    <a:lnTo>
                      <a:pt x="563" y="11517"/>
                    </a:lnTo>
                    <a:cubicBezTo>
                      <a:pt x="563" y="11366"/>
                      <a:pt x="438" y="11241"/>
                      <a:pt x="286" y="11241"/>
                    </a:cubicBezTo>
                    <a:cubicBezTo>
                      <a:pt x="126" y="11241"/>
                      <a:pt x="1" y="11366"/>
                      <a:pt x="1" y="11517"/>
                    </a:cubicBezTo>
                    <a:lnTo>
                      <a:pt x="1" y="13204"/>
                    </a:lnTo>
                    <a:cubicBezTo>
                      <a:pt x="1" y="13774"/>
                      <a:pt x="465" y="14229"/>
                      <a:pt x="1036" y="14229"/>
                    </a:cubicBezTo>
                    <a:lnTo>
                      <a:pt x="7566" y="14229"/>
                    </a:lnTo>
                    <a:cubicBezTo>
                      <a:pt x="8137" y="14229"/>
                      <a:pt x="8601" y="13774"/>
                      <a:pt x="8601" y="13204"/>
                    </a:cubicBezTo>
                    <a:lnTo>
                      <a:pt x="8601" y="1035"/>
                    </a:lnTo>
                    <a:cubicBezTo>
                      <a:pt x="8601" y="464"/>
                      <a:pt x="8137" y="0"/>
                      <a:pt x="756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53"/>
              <p:cNvSpPr/>
              <p:nvPr/>
            </p:nvSpPr>
            <p:spPr>
              <a:xfrm>
                <a:off x="2045750" y="3550525"/>
                <a:ext cx="66025" cy="14075"/>
              </a:xfrm>
              <a:custGeom>
                <a:avLst/>
                <a:gdLst/>
                <a:ahLst/>
                <a:cxnLst/>
                <a:rect l="l" t="t" r="r" b="b"/>
                <a:pathLst>
                  <a:path w="2641" h="563" extrusionOk="0">
                    <a:moveTo>
                      <a:pt x="277" y="1"/>
                    </a:moveTo>
                    <a:cubicBezTo>
                      <a:pt x="125" y="1"/>
                      <a:pt x="0" y="125"/>
                      <a:pt x="0" y="286"/>
                    </a:cubicBezTo>
                    <a:cubicBezTo>
                      <a:pt x="0" y="438"/>
                      <a:pt x="125" y="563"/>
                      <a:pt x="277" y="563"/>
                    </a:cubicBezTo>
                    <a:lnTo>
                      <a:pt x="2364" y="563"/>
                    </a:lnTo>
                    <a:cubicBezTo>
                      <a:pt x="2516" y="563"/>
                      <a:pt x="2641" y="438"/>
                      <a:pt x="2641" y="286"/>
                    </a:cubicBezTo>
                    <a:cubicBezTo>
                      <a:pt x="2641" y="125"/>
                      <a:pt x="2516" y="1"/>
                      <a:pt x="236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53"/>
              <p:cNvSpPr/>
              <p:nvPr/>
            </p:nvSpPr>
            <p:spPr>
              <a:xfrm>
                <a:off x="2139175" y="3550075"/>
                <a:ext cx="13875" cy="14975"/>
              </a:xfrm>
              <a:custGeom>
                <a:avLst/>
                <a:gdLst/>
                <a:ahLst/>
                <a:cxnLst/>
                <a:rect l="l" t="t" r="r" b="b"/>
                <a:pathLst>
                  <a:path w="555" h="599" extrusionOk="0">
                    <a:moveTo>
                      <a:pt x="278" y="1"/>
                    </a:moveTo>
                    <a:cubicBezTo>
                      <a:pt x="126" y="1"/>
                      <a:pt x="1" y="126"/>
                      <a:pt x="1" y="277"/>
                    </a:cubicBezTo>
                    <a:lnTo>
                      <a:pt x="1" y="322"/>
                    </a:lnTo>
                    <a:cubicBezTo>
                      <a:pt x="1" y="473"/>
                      <a:pt x="126" y="598"/>
                      <a:pt x="278" y="598"/>
                    </a:cubicBezTo>
                    <a:cubicBezTo>
                      <a:pt x="429" y="598"/>
                      <a:pt x="554" y="473"/>
                      <a:pt x="554" y="322"/>
                    </a:cubicBezTo>
                    <a:lnTo>
                      <a:pt x="554" y="277"/>
                    </a:lnTo>
                    <a:cubicBezTo>
                      <a:pt x="554" y="126"/>
                      <a:pt x="429" y="1"/>
                      <a:pt x="27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53"/>
              <p:cNvSpPr/>
              <p:nvPr/>
            </p:nvSpPr>
            <p:spPr>
              <a:xfrm>
                <a:off x="2120900" y="3550075"/>
                <a:ext cx="14075" cy="14975"/>
              </a:xfrm>
              <a:custGeom>
                <a:avLst/>
                <a:gdLst/>
                <a:ahLst/>
                <a:cxnLst/>
                <a:rect l="l" t="t" r="r" b="b"/>
                <a:pathLst>
                  <a:path w="563" h="599" extrusionOk="0">
                    <a:moveTo>
                      <a:pt x="277" y="1"/>
                    </a:moveTo>
                    <a:cubicBezTo>
                      <a:pt x="125" y="1"/>
                      <a:pt x="0" y="126"/>
                      <a:pt x="0" y="277"/>
                    </a:cubicBezTo>
                    <a:lnTo>
                      <a:pt x="0" y="322"/>
                    </a:lnTo>
                    <a:cubicBezTo>
                      <a:pt x="0" y="473"/>
                      <a:pt x="125" y="598"/>
                      <a:pt x="277" y="598"/>
                    </a:cubicBezTo>
                    <a:cubicBezTo>
                      <a:pt x="438" y="598"/>
                      <a:pt x="562" y="473"/>
                      <a:pt x="562" y="322"/>
                    </a:cubicBezTo>
                    <a:lnTo>
                      <a:pt x="562" y="277"/>
                    </a:lnTo>
                    <a:cubicBezTo>
                      <a:pt x="562" y="126"/>
                      <a:pt x="438"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53"/>
              <p:cNvSpPr/>
              <p:nvPr/>
            </p:nvSpPr>
            <p:spPr>
              <a:xfrm>
                <a:off x="2075625" y="3847150"/>
                <a:ext cx="43525" cy="13850"/>
              </a:xfrm>
              <a:custGeom>
                <a:avLst/>
                <a:gdLst/>
                <a:ahLst/>
                <a:cxnLst/>
                <a:rect l="l" t="t" r="r" b="b"/>
                <a:pathLst>
                  <a:path w="1741" h="554" extrusionOk="0">
                    <a:moveTo>
                      <a:pt x="286" y="0"/>
                    </a:moveTo>
                    <a:cubicBezTo>
                      <a:pt x="125" y="0"/>
                      <a:pt x="0" y="125"/>
                      <a:pt x="0" y="277"/>
                    </a:cubicBezTo>
                    <a:cubicBezTo>
                      <a:pt x="0" y="429"/>
                      <a:pt x="125" y="554"/>
                      <a:pt x="286" y="554"/>
                    </a:cubicBezTo>
                    <a:lnTo>
                      <a:pt x="1464" y="554"/>
                    </a:lnTo>
                    <a:cubicBezTo>
                      <a:pt x="1615" y="554"/>
                      <a:pt x="1740" y="429"/>
                      <a:pt x="1740" y="277"/>
                    </a:cubicBezTo>
                    <a:cubicBezTo>
                      <a:pt x="1740" y="125"/>
                      <a:pt x="1615" y="0"/>
                      <a:pt x="146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53"/>
              <p:cNvSpPr/>
              <p:nvPr/>
            </p:nvSpPr>
            <p:spPr>
              <a:xfrm>
                <a:off x="1728600" y="3528000"/>
                <a:ext cx="215025" cy="355750"/>
              </a:xfrm>
              <a:custGeom>
                <a:avLst/>
                <a:gdLst/>
                <a:ahLst/>
                <a:cxnLst/>
                <a:rect l="l" t="t" r="r" b="b"/>
                <a:pathLst>
                  <a:path w="8601" h="14230" extrusionOk="0">
                    <a:moveTo>
                      <a:pt x="7565" y="563"/>
                    </a:moveTo>
                    <a:cubicBezTo>
                      <a:pt x="7824" y="563"/>
                      <a:pt x="8038" y="768"/>
                      <a:pt x="8038" y="1035"/>
                    </a:cubicBezTo>
                    <a:lnTo>
                      <a:pt x="8038" y="1803"/>
                    </a:lnTo>
                    <a:lnTo>
                      <a:pt x="562" y="1803"/>
                    </a:lnTo>
                    <a:lnTo>
                      <a:pt x="562" y="1035"/>
                    </a:lnTo>
                    <a:cubicBezTo>
                      <a:pt x="562" y="768"/>
                      <a:pt x="776" y="563"/>
                      <a:pt x="1035" y="563"/>
                    </a:cubicBezTo>
                    <a:close/>
                    <a:moveTo>
                      <a:pt x="8038" y="12410"/>
                    </a:moveTo>
                    <a:lnTo>
                      <a:pt x="8038" y="13204"/>
                    </a:lnTo>
                    <a:cubicBezTo>
                      <a:pt x="8038" y="13462"/>
                      <a:pt x="7824" y="13676"/>
                      <a:pt x="7565" y="13676"/>
                    </a:cubicBezTo>
                    <a:lnTo>
                      <a:pt x="1035" y="13676"/>
                    </a:lnTo>
                    <a:cubicBezTo>
                      <a:pt x="776" y="13676"/>
                      <a:pt x="562" y="13462"/>
                      <a:pt x="562" y="13204"/>
                    </a:cubicBezTo>
                    <a:lnTo>
                      <a:pt x="562" y="12410"/>
                    </a:lnTo>
                    <a:close/>
                    <a:moveTo>
                      <a:pt x="1035" y="0"/>
                    </a:moveTo>
                    <a:cubicBezTo>
                      <a:pt x="464" y="0"/>
                      <a:pt x="0" y="464"/>
                      <a:pt x="0" y="1035"/>
                    </a:cubicBezTo>
                    <a:lnTo>
                      <a:pt x="0" y="6959"/>
                    </a:lnTo>
                    <a:cubicBezTo>
                      <a:pt x="0" y="7111"/>
                      <a:pt x="125" y="7235"/>
                      <a:pt x="286" y="7235"/>
                    </a:cubicBezTo>
                    <a:cubicBezTo>
                      <a:pt x="437" y="7235"/>
                      <a:pt x="562" y="7111"/>
                      <a:pt x="562" y="6959"/>
                    </a:cubicBezTo>
                    <a:lnTo>
                      <a:pt x="562" y="2365"/>
                    </a:lnTo>
                    <a:lnTo>
                      <a:pt x="8038" y="2365"/>
                    </a:lnTo>
                    <a:lnTo>
                      <a:pt x="8038" y="11848"/>
                    </a:lnTo>
                    <a:lnTo>
                      <a:pt x="562" y="11848"/>
                    </a:lnTo>
                    <a:lnTo>
                      <a:pt x="562" y="8101"/>
                    </a:lnTo>
                    <a:cubicBezTo>
                      <a:pt x="562" y="7940"/>
                      <a:pt x="437" y="7815"/>
                      <a:pt x="286" y="7815"/>
                    </a:cubicBezTo>
                    <a:cubicBezTo>
                      <a:pt x="125" y="7815"/>
                      <a:pt x="0" y="7940"/>
                      <a:pt x="0" y="8101"/>
                    </a:cubicBezTo>
                    <a:lnTo>
                      <a:pt x="0" y="13204"/>
                    </a:lnTo>
                    <a:cubicBezTo>
                      <a:pt x="0" y="13774"/>
                      <a:pt x="464" y="14229"/>
                      <a:pt x="1035" y="14229"/>
                    </a:cubicBezTo>
                    <a:lnTo>
                      <a:pt x="7565" y="14229"/>
                    </a:lnTo>
                    <a:cubicBezTo>
                      <a:pt x="8136" y="14229"/>
                      <a:pt x="8600" y="13774"/>
                      <a:pt x="8600" y="13204"/>
                    </a:cubicBezTo>
                    <a:lnTo>
                      <a:pt x="8600" y="1035"/>
                    </a:lnTo>
                    <a:cubicBezTo>
                      <a:pt x="8600" y="464"/>
                      <a:pt x="8136" y="0"/>
                      <a:pt x="756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53"/>
              <p:cNvSpPr/>
              <p:nvPr/>
            </p:nvSpPr>
            <p:spPr>
              <a:xfrm>
                <a:off x="1784350" y="3550525"/>
                <a:ext cx="66275" cy="14075"/>
              </a:xfrm>
              <a:custGeom>
                <a:avLst/>
                <a:gdLst/>
                <a:ahLst/>
                <a:cxnLst/>
                <a:rect l="l" t="t" r="r" b="b"/>
                <a:pathLst>
                  <a:path w="2651" h="563" extrusionOk="0">
                    <a:moveTo>
                      <a:pt x="277" y="1"/>
                    </a:moveTo>
                    <a:cubicBezTo>
                      <a:pt x="126" y="1"/>
                      <a:pt x="1" y="125"/>
                      <a:pt x="1" y="286"/>
                    </a:cubicBezTo>
                    <a:cubicBezTo>
                      <a:pt x="1" y="438"/>
                      <a:pt x="126" y="563"/>
                      <a:pt x="277" y="563"/>
                    </a:cubicBezTo>
                    <a:lnTo>
                      <a:pt x="2365" y="563"/>
                    </a:lnTo>
                    <a:cubicBezTo>
                      <a:pt x="2525" y="563"/>
                      <a:pt x="2650" y="438"/>
                      <a:pt x="2650" y="286"/>
                    </a:cubicBezTo>
                    <a:cubicBezTo>
                      <a:pt x="2650" y="125"/>
                      <a:pt x="2525" y="1"/>
                      <a:pt x="236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53"/>
              <p:cNvSpPr/>
              <p:nvPr/>
            </p:nvSpPr>
            <p:spPr>
              <a:xfrm>
                <a:off x="1877800" y="3550075"/>
                <a:ext cx="13850" cy="14975"/>
              </a:xfrm>
              <a:custGeom>
                <a:avLst/>
                <a:gdLst/>
                <a:ahLst/>
                <a:cxnLst/>
                <a:rect l="l" t="t" r="r" b="b"/>
                <a:pathLst>
                  <a:path w="554" h="599" extrusionOk="0">
                    <a:moveTo>
                      <a:pt x="277" y="1"/>
                    </a:moveTo>
                    <a:cubicBezTo>
                      <a:pt x="125" y="1"/>
                      <a:pt x="1" y="126"/>
                      <a:pt x="1" y="277"/>
                    </a:cubicBezTo>
                    <a:lnTo>
                      <a:pt x="1" y="322"/>
                    </a:lnTo>
                    <a:cubicBezTo>
                      <a:pt x="1" y="473"/>
                      <a:pt x="125" y="598"/>
                      <a:pt x="277" y="598"/>
                    </a:cubicBezTo>
                    <a:cubicBezTo>
                      <a:pt x="429" y="598"/>
                      <a:pt x="554" y="473"/>
                      <a:pt x="554" y="322"/>
                    </a:cubicBezTo>
                    <a:lnTo>
                      <a:pt x="554" y="277"/>
                    </a:lnTo>
                    <a:cubicBezTo>
                      <a:pt x="554" y="126"/>
                      <a:pt x="429"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53"/>
              <p:cNvSpPr/>
              <p:nvPr/>
            </p:nvSpPr>
            <p:spPr>
              <a:xfrm>
                <a:off x="1859525" y="3550075"/>
                <a:ext cx="14075" cy="14975"/>
              </a:xfrm>
              <a:custGeom>
                <a:avLst/>
                <a:gdLst/>
                <a:ahLst/>
                <a:cxnLst/>
                <a:rect l="l" t="t" r="r" b="b"/>
                <a:pathLst>
                  <a:path w="563" h="599" extrusionOk="0">
                    <a:moveTo>
                      <a:pt x="277" y="1"/>
                    </a:moveTo>
                    <a:cubicBezTo>
                      <a:pt x="125" y="1"/>
                      <a:pt x="0" y="126"/>
                      <a:pt x="0" y="277"/>
                    </a:cubicBezTo>
                    <a:lnTo>
                      <a:pt x="0" y="322"/>
                    </a:lnTo>
                    <a:cubicBezTo>
                      <a:pt x="0" y="473"/>
                      <a:pt x="125" y="598"/>
                      <a:pt x="277" y="598"/>
                    </a:cubicBezTo>
                    <a:cubicBezTo>
                      <a:pt x="437" y="598"/>
                      <a:pt x="562" y="473"/>
                      <a:pt x="562" y="322"/>
                    </a:cubicBezTo>
                    <a:lnTo>
                      <a:pt x="562" y="277"/>
                    </a:lnTo>
                    <a:cubicBezTo>
                      <a:pt x="562" y="126"/>
                      <a:pt x="437"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53"/>
              <p:cNvSpPr/>
              <p:nvPr/>
            </p:nvSpPr>
            <p:spPr>
              <a:xfrm>
                <a:off x="1814250" y="3847150"/>
                <a:ext cx="43500" cy="13850"/>
              </a:xfrm>
              <a:custGeom>
                <a:avLst/>
                <a:gdLst/>
                <a:ahLst/>
                <a:cxnLst/>
                <a:rect l="l" t="t" r="r" b="b"/>
                <a:pathLst>
                  <a:path w="1740" h="554" extrusionOk="0">
                    <a:moveTo>
                      <a:pt x="286" y="0"/>
                    </a:moveTo>
                    <a:cubicBezTo>
                      <a:pt x="125" y="0"/>
                      <a:pt x="0" y="125"/>
                      <a:pt x="0" y="277"/>
                    </a:cubicBezTo>
                    <a:cubicBezTo>
                      <a:pt x="0" y="429"/>
                      <a:pt x="125" y="554"/>
                      <a:pt x="286" y="554"/>
                    </a:cubicBezTo>
                    <a:lnTo>
                      <a:pt x="1463" y="554"/>
                    </a:lnTo>
                    <a:cubicBezTo>
                      <a:pt x="1615" y="554"/>
                      <a:pt x="1740" y="429"/>
                      <a:pt x="1740" y="277"/>
                    </a:cubicBezTo>
                    <a:cubicBezTo>
                      <a:pt x="1740" y="125"/>
                      <a:pt x="1615" y="0"/>
                      <a:pt x="146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53"/>
              <p:cNvSpPr/>
              <p:nvPr/>
            </p:nvSpPr>
            <p:spPr>
              <a:xfrm>
                <a:off x="1752900" y="3629025"/>
                <a:ext cx="166400" cy="59575"/>
              </a:xfrm>
              <a:custGeom>
                <a:avLst/>
                <a:gdLst/>
                <a:ahLst/>
                <a:cxnLst/>
                <a:rect l="l" t="t" r="r" b="b"/>
                <a:pathLst>
                  <a:path w="6656" h="2383" extrusionOk="0">
                    <a:moveTo>
                      <a:pt x="277" y="1"/>
                    </a:moveTo>
                    <a:cubicBezTo>
                      <a:pt x="126" y="1"/>
                      <a:pt x="1" y="126"/>
                      <a:pt x="1" y="277"/>
                    </a:cubicBezTo>
                    <a:lnTo>
                      <a:pt x="1" y="2106"/>
                    </a:lnTo>
                    <a:cubicBezTo>
                      <a:pt x="1" y="2258"/>
                      <a:pt x="126" y="2383"/>
                      <a:pt x="277" y="2383"/>
                    </a:cubicBezTo>
                    <a:lnTo>
                      <a:pt x="6379" y="2383"/>
                    </a:lnTo>
                    <a:cubicBezTo>
                      <a:pt x="6531" y="2383"/>
                      <a:pt x="6656" y="2258"/>
                      <a:pt x="6656" y="2106"/>
                    </a:cubicBezTo>
                    <a:lnTo>
                      <a:pt x="6656" y="277"/>
                    </a:lnTo>
                    <a:cubicBezTo>
                      <a:pt x="6656" y="126"/>
                      <a:pt x="6531" y="1"/>
                      <a:pt x="6379" y="1"/>
                    </a:cubicBezTo>
                    <a:lnTo>
                      <a:pt x="5443" y="1"/>
                    </a:lnTo>
                    <a:cubicBezTo>
                      <a:pt x="5291" y="1"/>
                      <a:pt x="5166" y="126"/>
                      <a:pt x="5166" y="277"/>
                    </a:cubicBezTo>
                    <a:cubicBezTo>
                      <a:pt x="5166" y="429"/>
                      <a:pt x="5291" y="554"/>
                      <a:pt x="5443" y="554"/>
                    </a:cubicBezTo>
                    <a:lnTo>
                      <a:pt x="6103" y="554"/>
                    </a:lnTo>
                    <a:lnTo>
                      <a:pt x="6103" y="1829"/>
                    </a:lnTo>
                    <a:lnTo>
                      <a:pt x="554" y="1829"/>
                    </a:lnTo>
                    <a:lnTo>
                      <a:pt x="554" y="554"/>
                    </a:lnTo>
                    <a:lnTo>
                      <a:pt x="4301" y="554"/>
                    </a:lnTo>
                    <a:cubicBezTo>
                      <a:pt x="4461" y="554"/>
                      <a:pt x="4586" y="429"/>
                      <a:pt x="4586" y="277"/>
                    </a:cubicBezTo>
                    <a:cubicBezTo>
                      <a:pt x="4586" y="126"/>
                      <a:pt x="4461" y="1"/>
                      <a:pt x="430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53"/>
              <p:cNvSpPr/>
              <p:nvPr/>
            </p:nvSpPr>
            <p:spPr>
              <a:xfrm>
                <a:off x="1755125" y="3699050"/>
                <a:ext cx="69175" cy="13850"/>
              </a:xfrm>
              <a:custGeom>
                <a:avLst/>
                <a:gdLst/>
                <a:ahLst/>
                <a:cxnLst/>
                <a:rect l="l" t="t" r="r" b="b"/>
                <a:pathLst>
                  <a:path w="2767" h="554" extrusionOk="0">
                    <a:moveTo>
                      <a:pt x="278" y="1"/>
                    </a:moveTo>
                    <a:cubicBezTo>
                      <a:pt x="126" y="1"/>
                      <a:pt x="1" y="126"/>
                      <a:pt x="1" y="277"/>
                    </a:cubicBezTo>
                    <a:cubicBezTo>
                      <a:pt x="1" y="429"/>
                      <a:pt x="126" y="554"/>
                      <a:pt x="278" y="554"/>
                    </a:cubicBezTo>
                    <a:lnTo>
                      <a:pt x="2490" y="554"/>
                    </a:lnTo>
                    <a:cubicBezTo>
                      <a:pt x="2642" y="554"/>
                      <a:pt x="2766" y="429"/>
                      <a:pt x="2766" y="277"/>
                    </a:cubicBezTo>
                    <a:cubicBezTo>
                      <a:pt x="2766" y="126"/>
                      <a:pt x="2642" y="1"/>
                      <a:pt x="249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53"/>
              <p:cNvSpPr/>
              <p:nvPr/>
            </p:nvSpPr>
            <p:spPr>
              <a:xfrm>
                <a:off x="1755125" y="3723150"/>
                <a:ext cx="69175" cy="14075"/>
              </a:xfrm>
              <a:custGeom>
                <a:avLst/>
                <a:gdLst/>
                <a:ahLst/>
                <a:cxnLst/>
                <a:rect l="l" t="t" r="r" b="b"/>
                <a:pathLst>
                  <a:path w="2767" h="563" extrusionOk="0">
                    <a:moveTo>
                      <a:pt x="278" y="0"/>
                    </a:moveTo>
                    <a:cubicBezTo>
                      <a:pt x="126" y="0"/>
                      <a:pt x="1" y="125"/>
                      <a:pt x="1" y="277"/>
                    </a:cubicBezTo>
                    <a:cubicBezTo>
                      <a:pt x="1" y="437"/>
                      <a:pt x="126" y="562"/>
                      <a:pt x="278" y="562"/>
                    </a:cubicBezTo>
                    <a:lnTo>
                      <a:pt x="2490" y="562"/>
                    </a:lnTo>
                    <a:cubicBezTo>
                      <a:pt x="2642" y="562"/>
                      <a:pt x="2766" y="437"/>
                      <a:pt x="2766" y="277"/>
                    </a:cubicBezTo>
                    <a:cubicBezTo>
                      <a:pt x="2766" y="125"/>
                      <a:pt x="2642" y="0"/>
                      <a:pt x="249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53"/>
              <p:cNvSpPr/>
              <p:nvPr/>
            </p:nvSpPr>
            <p:spPr>
              <a:xfrm>
                <a:off x="1755125" y="3747450"/>
                <a:ext cx="69175" cy="13850"/>
              </a:xfrm>
              <a:custGeom>
                <a:avLst/>
                <a:gdLst/>
                <a:ahLst/>
                <a:cxnLst/>
                <a:rect l="l" t="t" r="r" b="b"/>
                <a:pathLst>
                  <a:path w="2767" h="554" extrusionOk="0">
                    <a:moveTo>
                      <a:pt x="278" y="1"/>
                    </a:moveTo>
                    <a:cubicBezTo>
                      <a:pt x="126" y="1"/>
                      <a:pt x="1" y="126"/>
                      <a:pt x="1" y="277"/>
                    </a:cubicBezTo>
                    <a:cubicBezTo>
                      <a:pt x="1" y="429"/>
                      <a:pt x="126" y="554"/>
                      <a:pt x="278" y="554"/>
                    </a:cubicBezTo>
                    <a:lnTo>
                      <a:pt x="2490" y="554"/>
                    </a:lnTo>
                    <a:cubicBezTo>
                      <a:pt x="2642" y="554"/>
                      <a:pt x="2766" y="429"/>
                      <a:pt x="2766" y="277"/>
                    </a:cubicBezTo>
                    <a:cubicBezTo>
                      <a:pt x="2766" y="126"/>
                      <a:pt x="2642" y="1"/>
                      <a:pt x="249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53"/>
              <p:cNvSpPr/>
              <p:nvPr/>
            </p:nvSpPr>
            <p:spPr>
              <a:xfrm>
                <a:off x="1755125" y="3771550"/>
                <a:ext cx="69175" cy="14075"/>
              </a:xfrm>
              <a:custGeom>
                <a:avLst/>
                <a:gdLst/>
                <a:ahLst/>
                <a:cxnLst/>
                <a:rect l="l" t="t" r="r" b="b"/>
                <a:pathLst>
                  <a:path w="2767" h="563" extrusionOk="0">
                    <a:moveTo>
                      <a:pt x="278" y="0"/>
                    </a:moveTo>
                    <a:cubicBezTo>
                      <a:pt x="126" y="0"/>
                      <a:pt x="1" y="125"/>
                      <a:pt x="1" y="286"/>
                    </a:cubicBezTo>
                    <a:cubicBezTo>
                      <a:pt x="1" y="437"/>
                      <a:pt x="126" y="562"/>
                      <a:pt x="278" y="562"/>
                    </a:cubicBezTo>
                    <a:lnTo>
                      <a:pt x="2490" y="562"/>
                    </a:lnTo>
                    <a:cubicBezTo>
                      <a:pt x="2642" y="562"/>
                      <a:pt x="2766" y="437"/>
                      <a:pt x="2766" y="286"/>
                    </a:cubicBezTo>
                    <a:cubicBezTo>
                      <a:pt x="2766" y="125"/>
                      <a:pt x="2642" y="0"/>
                      <a:pt x="249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53"/>
              <p:cNvSpPr/>
              <p:nvPr/>
            </p:nvSpPr>
            <p:spPr>
              <a:xfrm>
                <a:off x="1755125" y="3795850"/>
                <a:ext cx="69175" cy="14075"/>
              </a:xfrm>
              <a:custGeom>
                <a:avLst/>
                <a:gdLst/>
                <a:ahLst/>
                <a:cxnLst/>
                <a:rect l="l" t="t" r="r" b="b"/>
                <a:pathLst>
                  <a:path w="2767" h="563" extrusionOk="0">
                    <a:moveTo>
                      <a:pt x="278" y="1"/>
                    </a:moveTo>
                    <a:cubicBezTo>
                      <a:pt x="126" y="1"/>
                      <a:pt x="1" y="125"/>
                      <a:pt x="1" y="277"/>
                    </a:cubicBezTo>
                    <a:cubicBezTo>
                      <a:pt x="1" y="438"/>
                      <a:pt x="126" y="563"/>
                      <a:pt x="278" y="563"/>
                    </a:cubicBezTo>
                    <a:lnTo>
                      <a:pt x="2490" y="563"/>
                    </a:lnTo>
                    <a:cubicBezTo>
                      <a:pt x="2642" y="563"/>
                      <a:pt x="2766" y="438"/>
                      <a:pt x="2766" y="277"/>
                    </a:cubicBezTo>
                    <a:cubicBezTo>
                      <a:pt x="2766" y="125"/>
                      <a:pt x="2642" y="1"/>
                      <a:pt x="249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53"/>
              <p:cNvSpPr/>
              <p:nvPr/>
            </p:nvSpPr>
            <p:spPr>
              <a:xfrm>
                <a:off x="1755125" y="3602925"/>
                <a:ext cx="69175" cy="14075"/>
              </a:xfrm>
              <a:custGeom>
                <a:avLst/>
                <a:gdLst/>
                <a:ahLst/>
                <a:cxnLst/>
                <a:rect l="l" t="t" r="r" b="b"/>
                <a:pathLst>
                  <a:path w="2767" h="563" extrusionOk="0">
                    <a:moveTo>
                      <a:pt x="278" y="1"/>
                    </a:moveTo>
                    <a:cubicBezTo>
                      <a:pt x="126" y="1"/>
                      <a:pt x="1" y="126"/>
                      <a:pt x="1" y="277"/>
                    </a:cubicBezTo>
                    <a:cubicBezTo>
                      <a:pt x="1" y="438"/>
                      <a:pt x="126" y="563"/>
                      <a:pt x="278" y="563"/>
                    </a:cubicBezTo>
                    <a:lnTo>
                      <a:pt x="2490" y="563"/>
                    </a:lnTo>
                    <a:cubicBezTo>
                      <a:pt x="2642" y="563"/>
                      <a:pt x="2766" y="438"/>
                      <a:pt x="2766" y="277"/>
                    </a:cubicBezTo>
                    <a:cubicBezTo>
                      <a:pt x="2766" y="126"/>
                      <a:pt x="2642" y="1"/>
                      <a:pt x="249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53"/>
              <p:cNvSpPr/>
              <p:nvPr/>
            </p:nvSpPr>
            <p:spPr>
              <a:xfrm>
                <a:off x="1836550" y="3699050"/>
                <a:ext cx="82750" cy="13850"/>
              </a:xfrm>
              <a:custGeom>
                <a:avLst/>
                <a:gdLst/>
                <a:ahLst/>
                <a:cxnLst/>
                <a:rect l="l" t="t" r="r" b="b"/>
                <a:pathLst>
                  <a:path w="3310" h="554" extrusionOk="0">
                    <a:moveTo>
                      <a:pt x="277" y="1"/>
                    </a:moveTo>
                    <a:cubicBezTo>
                      <a:pt x="125" y="1"/>
                      <a:pt x="0" y="126"/>
                      <a:pt x="0" y="277"/>
                    </a:cubicBezTo>
                    <a:cubicBezTo>
                      <a:pt x="0" y="429"/>
                      <a:pt x="125" y="554"/>
                      <a:pt x="277" y="554"/>
                    </a:cubicBezTo>
                    <a:lnTo>
                      <a:pt x="3033" y="554"/>
                    </a:lnTo>
                    <a:cubicBezTo>
                      <a:pt x="3185" y="554"/>
                      <a:pt x="3310" y="429"/>
                      <a:pt x="3310" y="277"/>
                    </a:cubicBezTo>
                    <a:cubicBezTo>
                      <a:pt x="3310" y="126"/>
                      <a:pt x="3185" y="1"/>
                      <a:pt x="303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53"/>
              <p:cNvSpPr/>
              <p:nvPr/>
            </p:nvSpPr>
            <p:spPr>
              <a:xfrm>
                <a:off x="1836550" y="3723150"/>
                <a:ext cx="82750" cy="14075"/>
              </a:xfrm>
              <a:custGeom>
                <a:avLst/>
                <a:gdLst/>
                <a:ahLst/>
                <a:cxnLst/>
                <a:rect l="l" t="t" r="r" b="b"/>
                <a:pathLst>
                  <a:path w="3310" h="563" extrusionOk="0">
                    <a:moveTo>
                      <a:pt x="277" y="0"/>
                    </a:moveTo>
                    <a:cubicBezTo>
                      <a:pt x="125" y="0"/>
                      <a:pt x="0" y="125"/>
                      <a:pt x="0" y="277"/>
                    </a:cubicBezTo>
                    <a:cubicBezTo>
                      <a:pt x="0" y="437"/>
                      <a:pt x="125" y="562"/>
                      <a:pt x="277" y="562"/>
                    </a:cubicBezTo>
                    <a:lnTo>
                      <a:pt x="3033" y="562"/>
                    </a:lnTo>
                    <a:cubicBezTo>
                      <a:pt x="3185" y="562"/>
                      <a:pt x="3310" y="437"/>
                      <a:pt x="3310" y="277"/>
                    </a:cubicBezTo>
                    <a:cubicBezTo>
                      <a:pt x="3310" y="125"/>
                      <a:pt x="3185" y="0"/>
                      <a:pt x="303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53"/>
              <p:cNvSpPr/>
              <p:nvPr/>
            </p:nvSpPr>
            <p:spPr>
              <a:xfrm>
                <a:off x="1836550" y="3747450"/>
                <a:ext cx="82750" cy="13850"/>
              </a:xfrm>
              <a:custGeom>
                <a:avLst/>
                <a:gdLst/>
                <a:ahLst/>
                <a:cxnLst/>
                <a:rect l="l" t="t" r="r" b="b"/>
                <a:pathLst>
                  <a:path w="3310" h="554" extrusionOk="0">
                    <a:moveTo>
                      <a:pt x="277" y="1"/>
                    </a:moveTo>
                    <a:cubicBezTo>
                      <a:pt x="125" y="1"/>
                      <a:pt x="0" y="126"/>
                      <a:pt x="0" y="277"/>
                    </a:cubicBezTo>
                    <a:cubicBezTo>
                      <a:pt x="0" y="429"/>
                      <a:pt x="125" y="554"/>
                      <a:pt x="277" y="554"/>
                    </a:cubicBezTo>
                    <a:lnTo>
                      <a:pt x="3033" y="554"/>
                    </a:lnTo>
                    <a:cubicBezTo>
                      <a:pt x="3185" y="554"/>
                      <a:pt x="3310" y="429"/>
                      <a:pt x="3310" y="277"/>
                    </a:cubicBezTo>
                    <a:cubicBezTo>
                      <a:pt x="3310" y="126"/>
                      <a:pt x="3185" y="1"/>
                      <a:pt x="303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53"/>
              <p:cNvSpPr/>
              <p:nvPr/>
            </p:nvSpPr>
            <p:spPr>
              <a:xfrm>
                <a:off x="1836550" y="3771550"/>
                <a:ext cx="82750" cy="14075"/>
              </a:xfrm>
              <a:custGeom>
                <a:avLst/>
                <a:gdLst/>
                <a:ahLst/>
                <a:cxnLst/>
                <a:rect l="l" t="t" r="r" b="b"/>
                <a:pathLst>
                  <a:path w="3310" h="563" extrusionOk="0">
                    <a:moveTo>
                      <a:pt x="277" y="0"/>
                    </a:moveTo>
                    <a:cubicBezTo>
                      <a:pt x="125" y="0"/>
                      <a:pt x="0" y="125"/>
                      <a:pt x="0" y="286"/>
                    </a:cubicBezTo>
                    <a:cubicBezTo>
                      <a:pt x="0" y="437"/>
                      <a:pt x="125" y="562"/>
                      <a:pt x="277" y="562"/>
                    </a:cubicBezTo>
                    <a:lnTo>
                      <a:pt x="3033" y="562"/>
                    </a:lnTo>
                    <a:cubicBezTo>
                      <a:pt x="3185" y="562"/>
                      <a:pt x="3310" y="437"/>
                      <a:pt x="3310" y="286"/>
                    </a:cubicBezTo>
                    <a:cubicBezTo>
                      <a:pt x="3310" y="125"/>
                      <a:pt x="3185" y="0"/>
                      <a:pt x="303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53"/>
              <p:cNvSpPr/>
              <p:nvPr/>
            </p:nvSpPr>
            <p:spPr>
              <a:xfrm>
                <a:off x="1836550" y="3795850"/>
                <a:ext cx="82750" cy="14075"/>
              </a:xfrm>
              <a:custGeom>
                <a:avLst/>
                <a:gdLst/>
                <a:ahLst/>
                <a:cxnLst/>
                <a:rect l="l" t="t" r="r" b="b"/>
                <a:pathLst>
                  <a:path w="3310" h="563" extrusionOk="0">
                    <a:moveTo>
                      <a:pt x="277" y="1"/>
                    </a:moveTo>
                    <a:cubicBezTo>
                      <a:pt x="125" y="1"/>
                      <a:pt x="0" y="125"/>
                      <a:pt x="0" y="277"/>
                    </a:cubicBezTo>
                    <a:cubicBezTo>
                      <a:pt x="0" y="438"/>
                      <a:pt x="125" y="563"/>
                      <a:pt x="277" y="563"/>
                    </a:cubicBezTo>
                    <a:lnTo>
                      <a:pt x="3033" y="563"/>
                    </a:lnTo>
                    <a:cubicBezTo>
                      <a:pt x="3185" y="563"/>
                      <a:pt x="3310" y="438"/>
                      <a:pt x="3310" y="277"/>
                    </a:cubicBezTo>
                    <a:cubicBezTo>
                      <a:pt x="3310" y="125"/>
                      <a:pt x="3185" y="1"/>
                      <a:pt x="303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53"/>
              <p:cNvSpPr/>
              <p:nvPr/>
            </p:nvSpPr>
            <p:spPr>
              <a:xfrm>
                <a:off x="2014075" y="3593350"/>
                <a:ext cx="120900" cy="14075"/>
              </a:xfrm>
              <a:custGeom>
                <a:avLst/>
                <a:gdLst/>
                <a:ahLst/>
                <a:cxnLst/>
                <a:rect l="l" t="t" r="r" b="b"/>
                <a:pathLst>
                  <a:path w="4836" h="563" extrusionOk="0">
                    <a:moveTo>
                      <a:pt x="277" y="0"/>
                    </a:moveTo>
                    <a:cubicBezTo>
                      <a:pt x="125" y="0"/>
                      <a:pt x="0" y="125"/>
                      <a:pt x="0" y="286"/>
                    </a:cubicBezTo>
                    <a:cubicBezTo>
                      <a:pt x="0" y="437"/>
                      <a:pt x="125" y="562"/>
                      <a:pt x="277" y="562"/>
                    </a:cubicBezTo>
                    <a:lnTo>
                      <a:pt x="4550" y="562"/>
                    </a:lnTo>
                    <a:cubicBezTo>
                      <a:pt x="4711" y="562"/>
                      <a:pt x="4835" y="437"/>
                      <a:pt x="4835" y="286"/>
                    </a:cubicBezTo>
                    <a:cubicBezTo>
                      <a:pt x="4835" y="125"/>
                      <a:pt x="4711" y="0"/>
                      <a:pt x="455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53"/>
              <p:cNvSpPr/>
              <p:nvPr/>
            </p:nvSpPr>
            <p:spPr>
              <a:xfrm>
                <a:off x="2018750" y="3638850"/>
                <a:ext cx="70950" cy="70950"/>
              </a:xfrm>
              <a:custGeom>
                <a:avLst/>
                <a:gdLst/>
                <a:ahLst/>
                <a:cxnLst/>
                <a:rect l="l" t="t" r="r" b="b"/>
                <a:pathLst>
                  <a:path w="2838" h="2838" extrusionOk="0">
                    <a:moveTo>
                      <a:pt x="2275" y="562"/>
                    </a:moveTo>
                    <a:lnTo>
                      <a:pt x="2275" y="2284"/>
                    </a:lnTo>
                    <a:lnTo>
                      <a:pt x="554" y="2284"/>
                    </a:lnTo>
                    <a:lnTo>
                      <a:pt x="554" y="562"/>
                    </a:lnTo>
                    <a:close/>
                    <a:moveTo>
                      <a:pt x="277" y="0"/>
                    </a:moveTo>
                    <a:cubicBezTo>
                      <a:pt x="126" y="0"/>
                      <a:pt x="1" y="125"/>
                      <a:pt x="1" y="277"/>
                    </a:cubicBezTo>
                    <a:lnTo>
                      <a:pt x="1" y="2561"/>
                    </a:lnTo>
                    <a:cubicBezTo>
                      <a:pt x="1" y="2712"/>
                      <a:pt x="126" y="2837"/>
                      <a:pt x="277" y="2837"/>
                    </a:cubicBezTo>
                    <a:lnTo>
                      <a:pt x="2561" y="2837"/>
                    </a:lnTo>
                    <a:cubicBezTo>
                      <a:pt x="2713" y="2837"/>
                      <a:pt x="2838" y="2712"/>
                      <a:pt x="2838" y="2561"/>
                    </a:cubicBezTo>
                    <a:lnTo>
                      <a:pt x="2838" y="277"/>
                    </a:lnTo>
                    <a:cubicBezTo>
                      <a:pt x="2838" y="125"/>
                      <a:pt x="2713" y="0"/>
                      <a:pt x="256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53"/>
              <p:cNvSpPr/>
              <p:nvPr/>
            </p:nvSpPr>
            <p:spPr>
              <a:xfrm>
                <a:off x="2105275" y="3638850"/>
                <a:ext cx="70950" cy="70950"/>
              </a:xfrm>
              <a:custGeom>
                <a:avLst/>
                <a:gdLst/>
                <a:ahLst/>
                <a:cxnLst/>
                <a:rect l="l" t="t" r="r" b="b"/>
                <a:pathLst>
                  <a:path w="2838" h="2838" extrusionOk="0">
                    <a:moveTo>
                      <a:pt x="2285" y="562"/>
                    </a:moveTo>
                    <a:lnTo>
                      <a:pt x="2285" y="2284"/>
                    </a:lnTo>
                    <a:lnTo>
                      <a:pt x="554" y="2284"/>
                    </a:lnTo>
                    <a:lnTo>
                      <a:pt x="554" y="562"/>
                    </a:lnTo>
                    <a:close/>
                    <a:moveTo>
                      <a:pt x="278" y="0"/>
                    </a:moveTo>
                    <a:cubicBezTo>
                      <a:pt x="126" y="0"/>
                      <a:pt x="1" y="125"/>
                      <a:pt x="1" y="277"/>
                    </a:cubicBezTo>
                    <a:lnTo>
                      <a:pt x="1" y="2561"/>
                    </a:lnTo>
                    <a:cubicBezTo>
                      <a:pt x="1" y="2712"/>
                      <a:pt x="126" y="2837"/>
                      <a:pt x="278" y="2837"/>
                    </a:cubicBezTo>
                    <a:lnTo>
                      <a:pt x="2561" y="2837"/>
                    </a:lnTo>
                    <a:cubicBezTo>
                      <a:pt x="2713" y="2837"/>
                      <a:pt x="2838" y="2712"/>
                      <a:pt x="2838" y="2561"/>
                    </a:cubicBezTo>
                    <a:lnTo>
                      <a:pt x="2838" y="277"/>
                    </a:lnTo>
                    <a:cubicBezTo>
                      <a:pt x="2838" y="125"/>
                      <a:pt x="2713" y="0"/>
                      <a:pt x="256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53"/>
              <p:cNvSpPr/>
              <p:nvPr/>
            </p:nvSpPr>
            <p:spPr>
              <a:xfrm>
                <a:off x="2018750" y="3716675"/>
                <a:ext cx="70950" cy="13850"/>
              </a:xfrm>
              <a:custGeom>
                <a:avLst/>
                <a:gdLst/>
                <a:ahLst/>
                <a:cxnLst/>
                <a:rect l="l" t="t" r="r" b="b"/>
                <a:pathLst>
                  <a:path w="2838" h="554" extrusionOk="0">
                    <a:moveTo>
                      <a:pt x="277" y="1"/>
                    </a:moveTo>
                    <a:cubicBezTo>
                      <a:pt x="126" y="1"/>
                      <a:pt x="1" y="126"/>
                      <a:pt x="1" y="277"/>
                    </a:cubicBezTo>
                    <a:cubicBezTo>
                      <a:pt x="1" y="429"/>
                      <a:pt x="126" y="554"/>
                      <a:pt x="277" y="554"/>
                    </a:cubicBezTo>
                    <a:lnTo>
                      <a:pt x="2561" y="554"/>
                    </a:lnTo>
                    <a:cubicBezTo>
                      <a:pt x="2713" y="554"/>
                      <a:pt x="2838" y="429"/>
                      <a:pt x="2838" y="277"/>
                    </a:cubicBezTo>
                    <a:cubicBezTo>
                      <a:pt x="2838" y="126"/>
                      <a:pt x="2713" y="1"/>
                      <a:pt x="256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53"/>
              <p:cNvSpPr/>
              <p:nvPr/>
            </p:nvSpPr>
            <p:spPr>
              <a:xfrm>
                <a:off x="2018750" y="3738975"/>
                <a:ext cx="70950" cy="13850"/>
              </a:xfrm>
              <a:custGeom>
                <a:avLst/>
                <a:gdLst/>
                <a:ahLst/>
                <a:cxnLst/>
                <a:rect l="l" t="t" r="r" b="b"/>
                <a:pathLst>
                  <a:path w="2838" h="554" extrusionOk="0">
                    <a:moveTo>
                      <a:pt x="277" y="1"/>
                    </a:moveTo>
                    <a:cubicBezTo>
                      <a:pt x="126" y="1"/>
                      <a:pt x="1" y="126"/>
                      <a:pt x="1" y="277"/>
                    </a:cubicBezTo>
                    <a:cubicBezTo>
                      <a:pt x="1" y="429"/>
                      <a:pt x="126" y="554"/>
                      <a:pt x="277" y="554"/>
                    </a:cubicBezTo>
                    <a:lnTo>
                      <a:pt x="2561" y="554"/>
                    </a:lnTo>
                    <a:cubicBezTo>
                      <a:pt x="2713" y="554"/>
                      <a:pt x="2838" y="429"/>
                      <a:pt x="2838" y="277"/>
                    </a:cubicBezTo>
                    <a:cubicBezTo>
                      <a:pt x="2838" y="126"/>
                      <a:pt x="2713" y="1"/>
                      <a:pt x="256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53"/>
              <p:cNvSpPr/>
              <p:nvPr/>
            </p:nvSpPr>
            <p:spPr>
              <a:xfrm>
                <a:off x="2018750" y="3761275"/>
                <a:ext cx="70950" cy="13850"/>
              </a:xfrm>
              <a:custGeom>
                <a:avLst/>
                <a:gdLst/>
                <a:ahLst/>
                <a:cxnLst/>
                <a:rect l="l" t="t" r="r" b="b"/>
                <a:pathLst>
                  <a:path w="2838" h="554" extrusionOk="0">
                    <a:moveTo>
                      <a:pt x="277" y="1"/>
                    </a:moveTo>
                    <a:cubicBezTo>
                      <a:pt x="126" y="1"/>
                      <a:pt x="1" y="126"/>
                      <a:pt x="1" y="277"/>
                    </a:cubicBezTo>
                    <a:cubicBezTo>
                      <a:pt x="1" y="429"/>
                      <a:pt x="126" y="554"/>
                      <a:pt x="277" y="554"/>
                    </a:cubicBezTo>
                    <a:lnTo>
                      <a:pt x="2561" y="554"/>
                    </a:lnTo>
                    <a:cubicBezTo>
                      <a:pt x="2713" y="554"/>
                      <a:pt x="2838" y="429"/>
                      <a:pt x="2838" y="277"/>
                    </a:cubicBezTo>
                    <a:cubicBezTo>
                      <a:pt x="2838" y="126"/>
                      <a:pt x="2713" y="1"/>
                      <a:pt x="256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53"/>
              <p:cNvSpPr/>
              <p:nvPr/>
            </p:nvSpPr>
            <p:spPr>
              <a:xfrm>
                <a:off x="2066025" y="3792725"/>
                <a:ext cx="14075" cy="14975"/>
              </a:xfrm>
              <a:custGeom>
                <a:avLst/>
                <a:gdLst/>
                <a:ahLst/>
                <a:cxnLst/>
                <a:rect l="l" t="t" r="r" b="b"/>
                <a:pathLst>
                  <a:path w="563" h="599" extrusionOk="0">
                    <a:moveTo>
                      <a:pt x="277" y="1"/>
                    </a:moveTo>
                    <a:cubicBezTo>
                      <a:pt x="126" y="1"/>
                      <a:pt x="1" y="126"/>
                      <a:pt x="1" y="277"/>
                    </a:cubicBezTo>
                    <a:lnTo>
                      <a:pt x="1" y="322"/>
                    </a:lnTo>
                    <a:cubicBezTo>
                      <a:pt x="1" y="474"/>
                      <a:pt x="126" y="598"/>
                      <a:pt x="277" y="598"/>
                    </a:cubicBezTo>
                    <a:cubicBezTo>
                      <a:pt x="438" y="598"/>
                      <a:pt x="563" y="474"/>
                      <a:pt x="563" y="322"/>
                    </a:cubicBezTo>
                    <a:lnTo>
                      <a:pt x="563" y="277"/>
                    </a:lnTo>
                    <a:cubicBezTo>
                      <a:pt x="563" y="126"/>
                      <a:pt x="438"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53"/>
              <p:cNvSpPr/>
              <p:nvPr/>
            </p:nvSpPr>
            <p:spPr>
              <a:xfrm>
                <a:off x="2090575" y="3792725"/>
                <a:ext cx="13850" cy="14975"/>
              </a:xfrm>
              <a:custGeom>
                <a:avLst/>
                <a:gdLst/>
                <a:ahLst/>
                <a:cxnLst/>
                <a:rect l="l" t="t" r="r" b="b"/>
                <a:pathLst>
                  <a:path w="554" h="599" extrusionOk="0">
                    <a:moveTo>
                      <a:pt x="277" y="1"/>
                    </a:moveTo>
                    <a:cubicBezTo>
                      <a:pt x="125" y="1"/>
                      <a:pt x="0" y="126"/>
                      <a:pt x="0" y="277"/>
                    </a:cubicBezTo>
                    <a:lnTo>
                      <a:pt x="0" y="322"/>
                    </a:lnTo>
                    <a:cubicBezTo>
                      <a:pt x="0" y="474"/>
                      <a:pt x="125" y="598"/>
                      <a:pt x="277" y="598"/>
                    </a:cubicBezTo>
                    <a:cubicBezTo>
                      <a:pt x="428" y="598"/>
                      <a:pt x="553" y="474"/>
                      <a:pt x="553" y="322"/>
                    </a:cubicBezTo>
                    <a:lnTo>
                      <a:pt x="553" y="277"/>
                    </a:lnTo>
                    <a:cubicBezTo>
                      <a:pt x="553" y="126"/>
                      <a:pt x="428"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53"/>
              <p:cNvSpPr/>
              <p:nvPr/>
            </p:nvSpPr>
            <p:spPr>
              <a:xfrm>
                <a:off x="2114875" y="3792725"/>
                <a:ext cx="14075" cy="14975"/>
              </a:xfrm>
              <a:custGeom>
                <a:avLst/>
                <a:gdLst/>
                <a:ahLst/>
                <a:cxnLst/>
                <a:rect l="l" t="t" r="r" b="b"/>
                <a:pathLst>
                  <a:path w="563" h="599" extrusionOk="0">
                    <a:moveTo>
                      <a:pt x="286" y="1"/>
                    </a:moveTo>
                    <a:cubicBezTo>
                      <a:pt x="125" y="1"/>
                      <a:pt x="1" y="126"/>
                      <a:pt x="1" y="277"/>
                    </a:cubicBezTo>
                    <a:lnTo>
                      <a:pt x="1" y="322"/>
                    </a:lnTo>
                    <a:cubicBezTo>
                      <a:pt x="1" y="474"/>
                      <a:pt x="125" y="598"/>
                      <a:pt x="286" y="598"/>
                    </a:cubicBezTo>
                    <a:cubicBezTo>
                      <a:pt x="438" y="598"/>
                      <a:pt x="563" y="474"/>
                      <a:pt x="563" y="322"/>
                    </a:cubicBezTo>
                    <a:lnTo>
                      <a:pt x="563" y="277"/>
                    </a:lnTo>
                    <a:cubicBezTo>
                      <a:pt x="563" y="126"/>
                      <a:pt x="438" y="1"/>
                      <a:pt x="28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53"/>
              <p:cNvSpPr/>
              <p:nvPr/>
            </p:nvSpPr>
            <p:spPr>
              <a:xfrm>
                <a:off x="2105275" y="3716675"/>
                <a:ext cx="70950" cy="13850"/>
              </a:xfrm>
              <a:custGeom>
                <a:avLst/>
                <a:gdLst/>
                <a:ahLst/>
                <a:cxnLst/>
                <a:rect l="l" t="t" r="r" b="b"/>
                <a:pathLst>
                  <a:path w="2838" h="554" extrusionOk="0">
                    <a:moveTo>
                      <a:pt x="278" y="1"/>
                    </a:moveTo>
                    <a:cubicBezTo>
                      <a:pt x="126" y="1"/>
                      <a:pt x="1" y="126"/>
                      <a:pt x="1" y="277"/>
                    </a:cubicBezTo>
                    <a:cubicBezTo>
                      <a:pt x="1" y="429"/>
                      <a:pt x="126" y="554"/>
                      <a:pt x="278" y="554"/>
                    </a:cubicBezTo>
                    <a:lnTo>
                      <a:pt x="2561" y="554"/>
                    </a:lnTo>
                    <a:cubicBezTo>
                      <a:pt x="2713" y="554"/>
                      <a:pt x="2838" y="429"/>
                      <a:pt x="2838" y="277"/>
                    </a:cubicBezTo>
                    <a:cubicBezTo>
                      <a:pt x="2838" y="126"/>
                      <a:pt x="2713" y="1"/>
                      <a:pt x="256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53"/>
              <p:cNvSpPr/>
              <p:nvPr/>
            </p:nvSpPr>
            <p:spPr>
              <a:xfrm>
                <a:off x="2105275" y="3738975"/>
                <a:ext cx="70950" cy="13850"/>
              </a:xfrm>
              <a:custGeom>
                <a:avLst/>
                <a:gdLst/>
                <a:ahLst/>
                <a:cxnLst/>
                <a:rect l="l" t="t" r="r" b="b"/>
                <a:pathLst>
                  <a:path w="2838" h="554" extrusionOk="0">
                    <a:moveTo>
                      <a:pt x="278" y="1"/>
                    </a:moveTo>
                    <a:cubicBezTo>
                      <a:pt x="126" y="1"/>
                      <a:pt x="1" y="126"/>
                      <a:pt x="1" y="277"/>
                    </a:cubicBezTo>
                    <a:cubicBezTo>
                      <a:pt x="1" y="429"/>
                      <a:pt x="126" y="554"/>
                      <a:pt x="278" y="554"/>
                    </a:cubicBezTo>
                    <a:lnTo>
                      <a:pt x="2561" y="554"/>
                    </a:lnTo>
                    <a:cubicBezTo>
                      <a:pt x="2713" y="554"/>
                      <a:pt x="2838" y="429"/>
                      <a:pt x="2838" y="277"/>
                    </a:cubicBezTo>
                    <a:cubicBezTo>
                      <a:pt x="2838" y="126"/>
                      <a:pt x="2713" y="1"/>
                      <a:pt x="256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53"/>
              <p:cNvSpPr/>
              <p:nvPr/>
            </p:nvSpPr>
            <p:spPr>
              <a:xfrm>
                <a:off x="2105275" y="3761275"/>
                <a:ext cx="70950" cy="13850"/>
              </a:xfrm>
              <a:custGeom>
                <a:avLst/>
                <a:gdLst/>
                <a:ahLst/>
                <a:cxnLst/>
                <a:rect l="l" t="t" r="r" b="b"/>
                <a:pathLst>
                  <a:path w="2838" h="554" extrusionOk="0">
                    <a:moveTo>
                      <a:pt x="278" y="1"/>
                    </a:moveTo>
                    <a:cubicBezTo>
                      <a:pt x="126" y="1"/>
                      <a:pt x="1" y="126"/>
                      <a:pt x="1" y="277"/>
                    </a:cubicBezTo>
                    <a:cubicBezTo>
                      <a:pt x="1" y="429"/>
                      <a:pt x="126" y="554"/>
                      <a:pt x="278" y="554"/>
                    </a:cubicBezTo>
                    <a:lnTo>
                      <a:pt x="2561" y="554"/>
                    </a:lnTo>
                    <a:cubicBezTo>
                      <a:pt x="2713" y="554"/>
                      <a:pt x="2838" y="429"/>
                      <a:pt x="2838" y="277"/>
                    </a:cubicBezTo>
                    <a:cubicBezTo>
                      <a:pt x="2838" y="126"/>
                      <a:pt x="2713" y="1"/>
                      <a:pt x="256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53"/>
              <p:cNvSpPr/>
              <p:nvPr/>
            </p:nvSpPr>
            <p:spPr>
              <a:xfrm>
                <a:off x="1950725" y="3682325"/>
                <a:ext cx="32150" cy="47325"/>
              </a:xfrm>
              <a:custGeom>
                <a:avLst/>
                <a:gdLst/>
                <a:ahLst/>
                <a:cxnLst/>
                <a:rect l="l" t="t" r="r" b="b"/>
                <a:pathLst>
                  <a:path w="1286" h="1893" extrusionOk="0">
                    <a:moveTo>
                      <a:pt x="308" y="1"/>
                    </a:moveTo>
                    <a:cubicBezTo>
                      <a:pt x="237" y="1"/>
                      <a:pt x="166" y="28"/>
                      <a:pt x="108" y="81"/>
                    </a:cubicBezTo>
                    <a:cubicBezTo>
                      <a:pt x="1" y="188"/>
                      <a:pt x="1" y="367"/>
                      <a:pt x="108" y="474"/>
                    </a:cubicBezTo>
                    <a:lnTo>
                      <a:pt x="581" y="946"/>
                    </a:lnTo>
                    <a:lnTo>
                      <a:pt x="108" y="1419"/>
                    </a:lnTo>
                    <a:cubicBezTo>
                      <a:pt x="1" y="1526"/>
                      <a:pt x="1" y="1705"/>
                      <a:pt x="108" y="1812"/>
                    </a:cubicBezTo>
                    <a:cubicBezTo>
                      <a:pt x="161" y="1865"/>
                      <a:pt x="233" y="1892"/>
                      <a:pt x="304" y="1892"/>
                    </a:cubicBezTo>
                    <a:cubicBezTo>
                      <a:pt x="375" y="1892"/>
                      <a:pt x="447" y="1865"/>
                      <a:pt x="509" y="1812"/>
                    </a:cubicBezTo>
                    <a:lnTo>
                      <a:pt x="1178" y="1143"/>
                    </a:lnTo>
                    <a:cubicBezTo>
                      <a:pt x="1285" y="1036"/>
                      <a:pt x="1285" y="857"/>
                      <a:pt x="1178" y="750"/>
                    </a:cubicBezTo>
                    <a:lnTo>
                      <a:pt x="509" y="81"/>
                    </a:lnTo>
                    <a:cubicBezTo>
                      <a:pt x="451" y="28"/>
                      <a:pt x="380" y="1"/>
                      <a:pt x="30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6" name="ZoneTexte 25">
            <a:extLst>
              <a:ext uri="{FF2B5EF4-FFF2-40B4-BE49-F238E27FC236}">
                <a16:creationId xmlns:a16="http://schemas.microsoft.com/office/drawing/2014/main" id="{C6C1D848-019B-28E0-1F5E-A1938BC24871}"/>
              </a:ext>
            </a:extLst>
          </p:cNvPr>
          <p:cNvSpPr txBox="1"/>
          <p:nvPr/>
        </p:nvSpPr>
        <p:spPr>
          <a:xfrm>
            <a:off x="761999" y="1168627"/>
            <a:ext cx="4962525" cy="461665"/>
          </a:xfrm>
          <a:prstGeom prst="rect">
            <a:avLst/>
          </a:prstGeom>
          <a:noFill/>
        </p:spPr>
        <p:txBody>
          <a:bodyPr wrap="square" rtlCol="0">
            <a:spAutoFit/>
          </a:bodyPr>
          <a:lstStyle/>
          <a:p>
            <a:r>
              <a:rPr lang="fr-CM" sz="2400" dirty="0">
                <a:latin typeface="Abhaya Libre" panose="020B0604020202020204" charset="0"/>
                <a:cs typeface="Abhaya Libre" panose="020B0604020202020204" charset="0"/>
              </a:rPr>
              <a:t>Diagramme d’activité : chef de cuisine</a:t>
            </a:r>
          </a:p>
        </p:txBody>
      </p:sp>
      <p:pic>
        <p:nvPicPr>
          <p:cNvPr id="3" name="Image 2">
            <a:extLst>
              <a:ext uri="{FF2B5EF4-FFF2-40B4-BE49-F238E27FC236}">
                <a16:creationId xmlns:a16="http://schemas.microsoft.com/office/drawing/2014/main" id="{38A2CCFD-7B02-8935-461F-B565690F8746}"/>
              </a:ext>
            </a:extLst>
          </p:cNvPr>
          <p:cNvPicPr>
            <a:picLocks noChangeAspect="1"/>
          </p:cNvPicPr>
          <p:nvPr/>
        </p:nvPicPr>
        <p:blipFill>
          <a:blip r:embed="rId3"/>
          <a:stretch>
            <a:fillRect/>
          </a:stretch>
        </p:blipFill>
        <p:spPr>
          <a:xfrm>
            <a:off x="590550" y="1686718"/>
            <a:ext cx="7618812" cy="3304381"/>
          </a:xfrm>
          <a:prstGeom prst="rect">
            <a:avLst/>
          </a:prstGeom>
        </p:spPr>
      </p:pic>
      <p:sp>
        <p:nvSpPr>
          <p:cNvPr id="4" name="ZoneTexte 3">
            <a:extLst>
              <a:ext uri="{FF2B5EF4-FFF2-40B4-BE49-F238E27FC236}">
                <a16:creationId xmlns:a16="http://schemas.microsoft.com/office/drawing/2014/main" id="{30601644-FD03-7CB7-E41A-C11D3C5AF008}"/>
              </a:ext>
            </a:extLst>
          </p:cNvPr>
          <p:cNvSpPr txBox="1"/>
          <p:nvPr/>
        </p:nvSpPr>
        <p:spPr>
          <a:xfrm>
            <a:off x="8355140" y="4342883"/>
            <a:ext cx="684085" cy="523220"/>
          </a:xfrm>
          <a:prstGeom prst="rect">
            <a:avLst/>
          </a:prstGeom>
          <a:noFill/>
        </p:spPr>
        <p:txBody>
          <a:bodyPr wrap="square" rtlCol="0">
            <a:spAutoFit/>
          </a:bodyPr>
          <a:lstStyle/>
          <a:p>
            <a:r>
              <a:rPr lang="fr-CM" sz="2800" dirty="0"/>
              <a:t>14</a:t>
            </a:r>
          </a:p>
        </p:txBody>
      </p:sp>
    </p:spTree>
    <p:extLst>
      <p:ext uri="{BB962C8B-B14F-4D97-AF65-F5344CB8AC3E}">
        <p14:creationId xmlns:p14="http://schemas.microsoft.com/office/powerpoint/2010/main" val="38639523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35"/>
        <p:cNvGrpSpPr/>
        <p:nvPr/>
      </p:nvGrpSpPr>
      <p:grpSpPr>
        <a:xfrm>
          <a:off x="0" y="0"/>
          <a:ext cx="0" cy="0"/>
          <a:chOff x="0" y="0"/>
          <a:chExt cx="0" cy="0"/>
        </a:xfrm>
      </p:grpSpPr>
      <p:sp>
        <p:nvSpPr>
          <p:cNvPr id="637" name="Google Shape;637;p53"/>
          <p:cNvSpPr txBox="1">
            <a:spLocks noGrp="1"/>
          </p:cNvSpPr>
          <p:nvPr>
            <p:ph type="title"/>
          </p:nvPr>
        </p:nvSpPr>
        <p:spPr>
          <a:xfrm>
            <a:off x="1732325" y="539500"/>
            <a:ext cx="6698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Diagrammes</a:t>
            </a:r>
            <a:endParaRPr dirty="0"/>
          </a:p>
        </p:txBody>
      </p:sp>
      <p:sp>
        <p:nvSpPr>
          <p:cNvPr id="650" name="Google Shape;650;p53"/>
          <p:cNvSpPr/>
          <p:nvPr/>
        </p:nvSpPr>
        <p:spPr>
          <a:xfrm>
            <a:off x="7427838" y="362424"/>
            <a:ext cx="1041300" cy="1041000"/>
          </a:xfrm>
          <a:prstGeom prst="decagon">
            <a:avLst>
              <a:gd name="vf" fmla="val 105146"/>
            </a:avLst>
          </a:prstGeom>
          <a:solidFill>
            <a:srgbClr val="95FF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1" name="Google Shape;651;p53"/>
          <p:cNvGrpSpPr/>
          <p:nvPr/>
        </p:nvGrpSpPr>
        <p:grpSpPr>
          <a:xfrm rot="464811">
            <a:off x="7624138" y="639412"/>
            <a:ext cx="648951" cy="487702"/>
            <a:chOff x="6736356" y="463130"/>
            <a:chExt cx="648933" cy="487689"/>
          </a:xfrm>
        </p:grpSpPr>
        <p:grpSp>
          <p:nvGrpSpPr>
            <p:cNvPr id="652" name="Google Shape;652;p53"/>
            <p:cNvGrpSpPr/>
            <p:nvPr/>
          </p:nvGrpSpPr>
          <p:grpSpPr>
            <a:xfrm>
              <a:off x="6760636" y="488826"/>
              <a:ext cx="624653" cy="461993"/>
              <a:chOff x="2505625" y="3873250"/>
              <a:chExt cx="487325" cy="360425"/>
            </a:xfrm>
          </p:grpSpPr>
          <p:sp>
            <p:nvSpPr>
              <p:cNvPr id="653" name="Google Shape;653;p53"/>
              <p:cNvSpPr/>
              <p:nvPr/>
            </p:nvSpPr>
            <p:spPr>
              <a:xfrm>
                <a:off x="2781050" y="3873250"/>
                <a:ext cx="211900" cy="360425"/>
              </a:xfrm>
              <a:custGeom>
                <a:avLst/>
                <a:gdLst/>
                <a:ahLst/>
                <a:cxnLst/>
                <a:rect l="l" t="t" r="r" b="b"/>
                <a:pathLst>
                  <a:path w="8476" h="14417" extrusionOk="0">
                    <a:moveTo>
                      <a:pt x="795" y="0"/>
                    </a:moveTo>
                    <a:cubicBezTo>
                      <a:pt x="358" y="0"/>
                      <a:pt x="1" y="357"/>
                      <a:pt x="1" y="794"/>
                    </a:cubicBezTo>
                    <a:lnTo>
                      <a:pt x="1" y="1900"/>
                    </a:lnTo>
                    <a:lnTo>
                      <a:pt x="1" y="3613"/>
                    </a:lnTo>
                    <a:lnTo>
                      <a:pt x="1" y="12490"/>
                    </a:lnTo>
                    <a:lnTo>
                      <a:pt x="1" y="13623"/>
                    </a:lnTo>
                    <a:cubicBezTo>
                      <a:pt x="1" y="14060"/>
                      <a:pt x="358" y="14417"/>
                      <a:pt x="795" y="14417"/>
                    </a:cubicBezTo>
                    <a:lnTo>
                      <a:pt x="7682" y="14417"/>
                    </a:lnTo>
                    <a:cubicBezTo>
                      <a:pt x="8119" y="14417"/>
                      <a:pt x="8476" y="14060"/>
                      <a:pt x="8476" y="13623"/>
                    </a:cubicBezTo>
                    <a:lnTo>
                      <a:pt x="8476" y="12490"/>
                    </a:lnTo>
                    <a:lnTo>
                      <a:pt x="8476" y="3613"/>
                    </a:lnTo>
                    <a:lnTo>
                      <a:pt x="8476" y="1900"/>
                    </a:lnTo>
                    <a:lnTo>
                      <a:pt x="8476" y="794"/>
                    </a:lnTo>
                    <a:cubicBezTo>
                      <a:pt x="8476" y="357"/>
                      <a:pt x="8119" y="0"/>
                      <a:pt x="76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53"/>
              <p:cNvSpPr/>
              <p:nvPr/>
            </p:nvSpPr>
            <p:spPr>
              <a:xfrm>
                <a:off x="2505625" y="3873250"/>
                <a:ext cx="211675" cy="360425"/>
              </a:xfrm>
              <a:custGeom>
                <a:avLst/>
                <a:gdLst/>
                <a:ahLst/>
                <a:cxnLst/>
                <a:rect l="l" t="t" r="r" b="b"/>
                <a:pathLst>
                  <a:path w="8467" h="14417" extrusionOk="0">
                    <a:moveTo>
                      <a:pt x="785" y="0"/>
                    </a:moveTo>
                    <a:cubicBezTo>
                      <a:pt x="348" y="0"/>
                      <a:pt x="0" y="357"/>
                      <a:pt x="0" y="794"/>
                    </a:cubicBezTo>
                    <a:lnTo>
                      <a:pt x="0" y="1900"/>
                    </a:lnTo>
                    <a:lnTo>
                      <a:pt x="0" y="12490"/>
                    </a:lnTo>
                    <a:lnTo>
                      <a:pt x="0" y="13623"/>
                    </a:lnTo>
                    <a:cubicBezTo>
                      <a:pt x="0" y="14060"/>
                      <a:pt x="348" y="14417"/>
                      <a:pt x="785" y="14417"/>
                    </a:cubicBezTo>
                    <a:lnTo>
                      <a:pt x="7672" y="14417"/>
                    </a:lnTo>
                    <a:cubicBezTo>
                      <a:pt x="8110" y="14417"/>
                      <a:pt x="8466" y="14060"/>
                      <a:pt x="8466" y="13623"/>
                    </a:cubicBezTo>
                    <a:lnTo>
                      <a:pt x="8466" y="12490"/>
                    </a:lnTo>
                    <a:lnTo>
                      <a:pt x="8466" y="1900"/>
                    </a:lnTo>
                    <a:lnTo>
                      <a:pt x="8466" y="794"/>
                    </a:lnTo>
                    <a:cubicBezTo>
                      <a:pt x="8466" y="357"/>
                      <a:pt x="8110" y="0"/>
                      <a:pt x="76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53"/>
              <p:cNvSpPr/>
              <p:nvPr/>
            </p:nvSpPr>
            <p:spPr>
              <a:xfrm>
                <a:off x="2732225" y="4028525"/>
                <a:ext cx="33925" cy="49925"/>
              </a:xfrm>
              <a:custGeom>
                <a:avLst/>
                <a:gdLst/>
                <a:ahLst/>
                <a:cxnLst/>
                <a:rect l="l" t="t" r="r" b="b"/>
                <a:pathLst>
                  <a:path w="1357" h="1997" extrusionOk="0">
                    <a:moveTo>
                      <a:pt x="326" y="0"/>
                    </a:moveTo>
                    <a:cubicBezTo>
                      <a:pt x="250" y="0"/>
                      <a:pt x="174" y="29"/>
                      <a:pt x="116" y="87"/>
                    </a:cubicBezTo>
                    <a:cubicBezTo>
                      <a:pt x="0" y="194"/>
                      <a:pt x="0" y="382"/>
                      <a:pt x="116" y="498"/>
                    </a:cubicBezTo>
                    <a:lnTo>
                      <a:pt x="616" y="997"/>
                    </a:lnTo>
                    <a:lnTo>
                      <a:pt x="116" y="1497"/>
                    </a:lnTo>
                    <a:cubicBezTo>
                      <a:pt x="0" y="1604"/>
                      <a:pt x="0" y="1791"/>
                      <a:pt x="116" y="1907"/>
                    </a:cubicBezTo>
                    <a:cubicBezTo>
                      <a:pt x="178" y="1970"/>
                      <a:pt x="250" y="1996"/>
                      <a:pt x="330" y="1996"/>
                    </a:cubicBezTo>
                    <a:cubicBezTo>
                      <a:pt x="401" y="1996"/>
                      <a:pt x="473" y="1970"/>
                      <a:pt x="535" y="1907"/>
                    </a:cubicBezTo>
                    <a:lnTo>
                      <a:pt x="1240" y="1203"/>
                    </a:lnTo>
                    <a:cubicBezTo>
                      <a:pt x="1356" y="1087"/>
                      <a:pt x="1356" y="899"/>
                      <a:pt x="1240" y="792"/>
                    </a:cubicBezTo>
                    <a:lnTo>
                      <a:pt x="535" y="87"/>
                    </a:lnTo>
                    <a:cubicBezTo>
                      <a:pt x="477" y="29"/>
                      <a:pt x="401" y="0"/>
                      <a:pt x="3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 name="Google Shape;656;p53"/>
            <p:cNvGrpSpPr/>
            <p:nvPr/>
          </p:nvGrpSpPr>
          <p:grpSpPr>
            <a:xfrm>
              <a:off x="6736356" y="463130"/>
              <a:ext cx="610650" cy="456000"/>
              <a:chOff x="1728600" y="3528000"/>
              <a:chExt cx="476400" cy="355750"/>
            </a:xfrm>
          </p:grpSpPr>
          <p:sp>
            <p:nvSpPr>
              <p:cNvPr id="657" name="Google Shape;657;p53"/>
              <p:cNvSpPr/>
              <p:nvPr/>
            </p:nvSpPr>
            <p:spPr>
              <a:xfrm>
                <a:off x="1989975" y="3528000"/>
                <a:ext cx="215025" cy="355750"/>
              </a:xfrm>
              <a:custGeom>
                <a:avLst/>
                <a:gdLst/>
                <a:ahLst/>
                <a:cxnLst/>
                <a:rect l="l" t="t" r="r" b="b"/>
                <a:pathLst>
                  <a:path w="8601" h="14230" extrusionOk="0">
                    <a:moveTo>
                      <a:pt x="7566" y="563"/>
                    </a:moveTo>
                    <a:cubicBezTo>
                      <a:pt x="7825" y="563"/>
                      <a:pt x="8039" y="768"/>
                      <a:pt x="8039" y="1035"/>
                    </a:cubicBezTo>
                    <a:lnTo>
                      <a:pt x="8039" y="1803"/>
                    </a:lnTo>
                    <a:lnTo>
                      <a:pt x="563" y="1803"/>
                    </a:lnTo>
                    <a:lnTo>
                      <a:pt x="563" y="1035"/>
                    </a:lnTo>
                    <a:cubicBezTo>
                      <a:pt x="563" y="768"/>
                      <a:pt x="777" y="563"/>
                      <a:pt x="1036" y="563"/>
                    </a:cubicBezTo>
                    <a:close/>
                    <a:moveTo>
                      <a:pt x="8039" y="2365"/>
                    </a:moveTo>
                    <a:lnTo>
                      <a:pt x="8039" y="3426"/>
                    </a:lnTo>
                    <a:lnTo>
                      <a:pt x="563" y="3426"/>
                    </a:lnTo>
                    <a:lnTo>
                      <a:pt x="563" y="2365"/>
                    </a:lnTo>
                    <a:close/>
                    <a:moveTo>
                      <a:pt x="8039" y="12410"/>
                    </a:moveTo>
                    <a:lnTo>
                      <a:pt x="8039" y="13204"/>
                    </a:lnTo>
                    <a:cubicBezTo>
                      <a:pt x="8039" y="13462"/>
                      <a:pt x="7825" y="13676"/>
                      <a:pt x="7566" y="13676"/>
                    </a:cubicBezTo>
                    <a:lnTo>
                      <a:pt x="1036" y="13676"/>
                    </a:lnTo>
                    <a:cubicBezTo>
                      <a:pt x="777" y="13676"/>
                      <a:pt x="563" y="13462"/>
                      <a:pt x="563" y="13204"/>
                    </a:cubicBezTo>
                    <a:lnTo>
                      <a:pt x="563" y="12410"/>
                    </a:lnTo>
                    <a:close/>
                    <a:moveTo>
                      <a:pt x="1036" y="0"/>
                    </a:moveTo>
                    <a:cubicBezTo>
                      <a:pt x="465" y="0"/>
                      <a:pt x="1" y="464"/>
                      <a:pt x="1" y="1035"/>
                    </a:cubicBezTo>
                    <a:lnTo>
                      <a:pt x="1" y="10385"/>
                    </a:lnTo>
                    <a:cubicBezTo>
                      <a:pt x="1" y="10536"/>
                      <a:pt x="126" y="10661"/>
                      <a:pt x="286" y="10661"/>
                    </a:cubicBezTo>
                    <a:cubicBezTo>
                      <a:pt x="438" y="10661"/>
                      <a:pt x="563" y="10536"/>
                      <a:pt x="563" y="10385"/>
                    </a:cubicBezTo>
                    <a:lnTo>
                      <a:pt x="563" y="3988"/>
                    </a:lnTo>
                    <a:lnTo>
                      <a:pt x="8039" y="3988"/>
                    </a:lnTo>
                    <a:lnTo>
                      <a:pt x="8039" y="11848"/>
                    </a:lnTo>
                    <a:lnTo>
                      <a:pt x="563" y="11848"/>
                    </a:lnTo>
                    <a:lnTo>
                      <a:pt x="563" y="11517"/>
                    </a:lnTo>
                    <a:cubicBezTo>
                      <a:pt x="563" y="11366"/>
                      <a:pt x="438" y="11241"/>
                      <a:pt x="286" y="11241"/>
                    </a:cubicBezTo>
                    <a:cubicBezTo>
                      <a:pt x="126" y="11241"/>
                      <a:pt x="1" y="11366"/>
                      <a:pt x="1" y="11517"/>
                    </a:cubicBezTo>
                    <a:lnTo>
                      <a:pt x="1" y="13204"/>
                    </a:lnTo>
                    <a:cubicBezTo>
                      <a:pt x="1" y="13774"/>
                      <a:pt x="465" y="14229"/>
                      <a:pt x="1036" y="14229"/>
                    </a:cubicBezTo>
                    <a:lnTo>
                      <a:pt x="7566" y="14229"/>
                    </a:lnTo>
                    <a:cubicBezTo>
                      <a:pt x="8137" y="14229"/>
                      <a:pt x="8601" y="13774"/>
                      <a:pt x="8601" y="13204"/>
                    </a:cubicBezTo>
                    <a:lnTo>
                      <a:pt x="8601" y="1035"/>
                    </a:lnTo>
                    <a:cubicBezTo>
                      <a:pt x="8601" y="464"/>
                      <a:pt x="8137" y="0"/>
                      <a:pt x="756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53"/>
              <p:cNvSpPr/>
              <p:nvPr/>
            </p:nvSpPr>
            <p:spPr>
              <a:xfrm>
                <a:off x="2045750" y="3550525"/>
                <a:ext cx="66025" cy="14075"/>
              </a:xfrm>
              <a:custGeom>
                <a:avLst/>
                <a:gdLst/>
                <a:ahLst/>
                <a:cxnLst/>
                <a:rect l="l" t="t" r="r" b="b"/>
                <a:pathLst>
                  <a:path w="2641" h="563" extrusionOk="0">
                    <a:moveTo>
                      <a:pt x="277" y="1"/>
                    </a:moveTo>
                    <a:cubicBezTo>
                      <a:pt x="125" y="1"/>
                      <a:pt x="0" y="125"/>
                      <a:pt x="0" y="286"/>
                    </a:cubicBezTo>
                    <a:cubicBezTo>
                      <a:pt x="0" y="438"/>
                      <a:pt x="125" y="563"/>
                      <a:pt x="277" y="563"/>
                    </a:cubicBezTo>
                    <a:lnTo>
                      <a:pt x="2364" y="563"/>
                    </a:lnTo>
                    <a:cubicBezTo>
                      <a:pt x="2516" y="563"/>
                      <a:pt x="2641" y="438"/>
                      <a:pt x="2641" y="286"/>
                    </a:cubicBezTo>
                    <a:cubicBezTo>
                      <a:pt x="2641" y="125"/>
                      <a:pt x="2516" y="1"/>
                      <a:pt x="236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53"/>
              <p:cNvSpPr/>
              <p:nvPr/>
            </p:nvSpPr>
            <p:spPr>
              <a:xfrm>
                <a:off x="2139175" y="3550075"/>
                <a:ext cx="13875" cy="14975"/>
              </a:xfrm>
              <a:custGeom>
                <a:avLst/>
                <a:gdLst/>
                <a:ahLst/>
                <a:cxnLst/>
                <a:rect l="l" t="t" r="r" b="b"/>
                <a:pathLst>
                  <a:path w="555" h="599" extrusionOk="0">
                    <a:moveTo>
                      <a:pt x="278" y="1"/>
                    </a:moveTo>
                    <a:cubicBezTo>
                      <a:pt x="126" y="1"/>
                      <a:pt x="1" y="126"/>
                      <a:pt x="1" y="277"/>
                    </a:cubicBezTo>
                    <a:lnTo>
                      <a:pt x="1" y="322"/>
                    </a:lnTo>
                    <a:cubicBezTo>
                      <a:pt x="1" y="473"/>
                      <a:pt x="126" y="598"/>
                      <a:pt x="278" y="598"/>
                    </a:cubicBezTo>
                    <a:cubicBezTo>
                      <a:pt x="429" y="598"/>
                      <a:pt x="554" y="473"/>
                      <a:pt x="554" y="322"/>
                    </a:cubicBezTo>
                    <a:lnTo>
                      <a:pt x="554" y="277"/>
                    </a:lnTo>
                    <a:cubicBezTo>
                      <a:pt x="554" y="126"/>
                      <a:pt x="429" y="1"/>
                      <a:pt x="27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53"/>
              <p:cNvSpPr/>
              <p:nvPr/>
            </p:nvSpPr>
            <p:spPr>
              <a:xfrm>
                <a:off x="2120900" y="3550075"/>
                <a:ext cx="14075" cy="14975"/>
              </a:xfrm>
              <a:custGeom>
                <a:avLst/>
                <a:gdLst/>
                <a:ahLst/>
                <a:cxnLst/>
                <a:rect l="l" t="t" r="r" b="b"/>
                <a:pathLst>
                  <a:path w="563" h="599" extrusionOk="0">
                    <a:moveTo>
                      <a:pt x="277" y="1"/>
                    </a:moveTo>
                    <a:cubicBezTo>
                      <a:pt x="125" y="1"/>
                      <a:pt x="0" y="126"/>
                      <a:pt x="0" y="277"/>
                    </a:cubicBezTo>
                    <a:lnTo>
                      <a:pt x="0" y="322"/>
                    </a:lnTo>
                    <a:cubicBezTo>
                      <a:pt x="0" y="473"/>
                      <a:pt x="125" y="598"/>
                      <a:pt x="277" y="598"/>
                    </a:cubicBezTo>
                    <a:cubicBezTo>
                      <a:pt x="438" y="598"/>
                      <a:pt x="562" y="473"/>
                      <a:pt x="562" y="322"/>
                    </a:cubicBezTo>
                    <a:lnTo>
                      <a:pt x="562" y="277"/>
                    </a:lnTo>
                    <a:cubicBezTo>
                      <a:pt x="562" y="126"/>
                      <a:pt x="438"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53"/>
              <p:cNvSpPr/>
              <p:nvPr/>
            </p:nvSpPr>
            <p:spPr>
              <a:xfrm>
                <a:off x="2075625" y="3847150"/>
                <a:ext cx="43525" cy="13850"/>
              </a:xfrm>
              <a:custGeom>
                <a:avLst/>
                <a:gdLst/>
                <a:ahLst/>
                <a:cxnLst/>
                <a:rect l="l" t="t" r="r" b="b"/>
                <a:pathLst>
                  <a:path w="1741" h="554" extrusionOk="0">
                    <a:moveTo>
                      <a:pt x="286" y="0"/>
                    </a:moveTo>
                    <a:cubicBezTo>
                      <a:pt x="125" y="0"/>
                      <a:pt x="0" y="125"/>
                      <a:pt x="0" y="277"/>
                    </a:cubicBezTo>
                    <a:cubicBezTo>
                      <a:pt x="0" y="429"/>
                      <a:pt x="125" y="554"/>
                      <a:pt x="286" y="554"/>
                    </a:cubicBezTo>
                    <a:lnTo>
                      <a:pt x="1464" y="554"/>
                    </a:lnTo>
                    <a:cubicBezTo>
                      <a:pt x="1615" y="554"/>
                      <a:pt x="1740" y="429"/>
                      <a:pt x="1740" y="277"/>
                    </a:cubicBezTo>
                    <a:cubicBezTo>
                      <a:pt x="1740" y="125"/>
                      <a:pt x="1615" y="0"/>
                      <a:pt x="146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53"/>
              <p:cNvSpPr/>
              <p:nvPr/>
            </p:nvSpPr>
            <p:spPr>
              <a:xfrm>
                <a:off x="1728600" y="3528000"/>
                <a:ext cx="215025" cy="355750"/>
              </a:xfrm>
              <a:custGeom>
                <a:avLst/>
                <a:gdLst/>
                <a:ahLst/>
                <a:cxnLst/>
                <a:rect l="l" t="t" r="r" b="b"/>
                <a:pathLst>
                  <a:path w="8601" h="14230" extrusionOk="0">
                    <a:moveTo>
                      <a:pt x="7565" y="563"/>
                    </a:moveTo>
                    <a:cubicBezTo>
                      <a:pt x="7824" y="563"/>
                      <a:pt x="8038" y="768"/>
                      <a:pt x="8038" y="1035"/>
                    </a:cubicBezTo>
                    <a:lnTo>
                      <a:pt x="8038" y="1803"/>
                    </a:lnTo>
                    <a:lnTo>
                      <a:pt x="562" y="1803"/>
                    </a:lnTo>
                    <a:lnTo>
                      <a:pt x="562" y="1035"/>
                    </a:lnTo>
                    <a:cubicBezTo>
                      <a:pt x="562" y="768"/>
                      <a:pt x="776" y="563"/>
                      <a:pt x="1035" y="563"/>
                    </a:cubicBezTo>
                    <a:close/>
                    <a:moveTo>
                      <a:pt x="8038" y="12410"/>
                    </a:moveTo>
                    <a:lnTo>
                      <a:pt x="8038" y="13204"/>
                    </a:lnTo>
                    <a:cubicBezTo>
                      <a:pt x="8038" y="13462"/>
                      <a:pt x="7824" y="13676"/>
                      <a:pt x="7565" y="13676"/>
                    </a:cubicBezTo>
                    <a:lnTo>
                      <a:pt x="1035" y="13676"/>
                    </a:lnTo>
                    <a:cubicBezTo>
                      <a:pt x="776" y="13676"/>
                      <a:pt x="562" y="13462"/>
                      <a:pt x="562" y="13204"/>
                    </a:cubicBezTo>
                    <a:lnTo>
                      <a:pt x="562" y="12410"/>
                    </a:lnTo>
                    <a:close/>
                    <a:moveTo>
                      <a:pt x="1035" y="0"/>
                    </a:moveTo>
                    <a:cubicBezTo>
                      <a:pt x="464" y="0"/>
                      <a:pt x="0" y="464"/>
                      <a:pt x="0" y="1035"/>
                    </a:cubicBezTo>
                    <a:lnTo>
                      <a:pt x="0" y="6959"/>
                    </a:lnTo>
                    <a:cubicBezTo>
                      <a:pt x="0" y="7111"/>
                      <a:pt x="125" y="7235"/>
                      <a:pt x="286" y="7235"/>
                    </a:cubicBezTo>
                    <a:cubicBezTo>
                      <a:pt x="437" y="7235"/>
                      <a:pt x="562" y="7111"/>
                      <a:pt x="562" y="6959"/>
                    </a:cubicBezTo>
                    <a:lnTo>
                      <a:pt x="562" y="2365"/>
                    </a:lnTo>
                    <a:lnTo>
                      <a:pt x="8038" y="2365"/>
                    </a:lnTo>
                    <a:lnTo>
                      <a:pt x="8038" y="11848"/>
                    </a:lnTo>
                    <a:lnTo>
                      <a:pt x="562" y="11848"/>
                    </a:lnTo>
                    <a:lnTo>
                      <a:pt x="562" y="8101"/>
                    </a:lnTo>
                    <a:cubicBezTo>
                      <a:pt x="562" y="7940"/>
                      <a:pt x="437" y="7815"/>
                      <a:pt x="286" y="7815"/>
                    </a:cubicBezTo>
                    <a:cubicBezTo>
                      <a:pt x="125" y="7815"/>
                      <a:pt x="0" y="7940"/>
                      <a:pt x="0" y="8101"/>
                    </a:cubicBezTo>
                    <a:lnTo>
                      <a:pt x="0" y="13204"/>
                    </a:lnTo>
                    <a:cubicBezTo>
                      <a:pt x="0" y="13774"/>
                      <a:pt x="464" y="14229"/>
                      <a:pt x="1035" y="14229"/>
                    </a:cubicBezTo>
                    <a:lnTo>
                      <a:pt x="7565" y="14229"/>
                    </a:lnTo>
                    <a:cubicBezTo>
                      <a:pt x="8136" y="14229"/>
                      <a:pt x="8600" y="13774"/>
                      <a:pt x="8600" y="13204"/>
                    </a:cubicBezTo>
                    <a:lnTo>
                      <a:pt x="8600" y="1035"/>
                    </a:lnTo>
                    <a:cubicBezTo>
                      <a:pt x="8600" y="464"/>
                      <a:pt x="8136" y="0"/>
                      <a:pt x="756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53"/>
              <p:cNvSpPr/>
              <p:nvPr/>
            </p:nvSpPr>
            <p:spPr>
              <a:xfrm>
                <a:off x="1784350" y="3550525"/>
                <a:ext cx="66275" cy="14075"/>
              </a:xfrm>
              <a:custGeom>
                <a:avLst/>
                <a:gdLst/>
                <a:ahLst/>
                <a:cxnLst/>
                <a:rect l="l" t="t" r="r" b="b"/>
                <a:pathLst>
                  <a:path w="2651" h="563" extrusionOk="0">
                    <a:moveTo>
                      <a:pt x="277" y="1"/>
                    </a:moveTo>
                    <a:cubicBezTo>
                      <a:pt x="126" y="1"/>
                      <a:pt x="1" y="125"/>
                      <a:pt x="1" y="286"/>
                    </a:cubicBezTo>
                    <a:cubicBezTo>
                      <a:pt x="1" y="438"/>
                      <a:pt x="126" y="563"/>
                      <a:pt x="277" y="563"/>
                    </a:cubicBezTo>
                    <a:lnTo>
                      <a:pt x="2365" y="563"/>
                    </a:lnTo>
                    <a:cubicBezTo>
                      <a:pt x="2525" y="563"/>
                      <a:pt x="2650" y="438"/>
                      <a:pt x="2650" y="286"/>
                    </a:cubicBezTo>
                    <a:cubicBezTo>
                      <a:pt x="2650" y="125"/>
                      <a:pt x="2525" y="1"/>
                      <a:pt x="236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53"/>
              <p:cNvSpPr/>
              <p:nvPr/>
            </p:nvSpPr>
            <p:spPr>
              <a:xfrm>
                <a:off x="1877800" y="3550075"/>
                <a:ext cx="13850" cy="14975"/>
              </a:xfrm>
              <a:custGeom>
                <a:avLst/>
                <a:gdLst/>
                <a:ahLst/>
                <a:cxnLst/>
                <a:rect l="l" t="t" r="r" b="b"/>
                <a:pathLst>
                  <a:path w="554" h="599" extrusionOk="0">
                    <a:moveTo>
                      <a:pt x="277" y="1"/>
                    </a:moveTo>
                    <a:cubicBezTo>
                      <a:pt x="125" y="1"/>
                      <a:pt x="1" y="126"/>
                      <a:pt x="1" y="277"/>
                    </a:cubicBezTo>
                    <a:lnTo>
                      <a:pt x="1" y="322"/>
                    </a:lnTo>
                    <a:cubicBezTo>
                      <a:pt x="1" y="473"/>
                      <a:pt x="125" y="598"/>
                      <a:pt x="277" y="598"/>
                    </a:cubicBezTo>
                    <a:cubicBezTo>
                      <a:pt x="429" y="598"/>
                      <a:pt x="554" y="473"/>
                      <a:pt x="554" y="322"/>
                    </a:cubicBezTo>
                    <a:lnTo>
                      <a:pt x="554" y="277"/>
                    </a:lnTo>
                    <a:cubicBezTo>
                      <a:pt x="554" y="126"/>
                      <a:pt x="429"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53"/>
              <p:cNvSpPr/>
              <p:nvPr/>
            </p:nvSpPr>
            <p:spPr>
              <a:xfrm>
                <a:off x="1859525" y="3550075"/>
                <a:ext cx="14075" cy="14975"/>
              </a:xfrm>
              <a:custGeom>
                <a:avLst/>
                <a:gdLst/>
                <a:ahLst/>
                <a:cxnLst/>
                <a:rect l="l" t="t" r="r" b="b"/>
                <a:pathLst>
                  <a:path w="563" h="599" extrusionOk="0">
                    <a:moveTo>
                      <a:pt x="277" y="1"/>
                    </a:moveTo>
                    <a:cubicBezTo>
                      <a:pt x="125" y="1"/>
                      <a:pt x="0" y="126"/>
                      <a:pt x="0" y="277"/>
                    </a:cubicBezTo>
                    <a:lnTo>
                      <a:pt x="0" y="322"/>
                    </a:lnTo>
                    <a:cubicBezTo>
                      <a:pt x="0" y="473"/>
                      <a:pt x="125" y="598"/>
                      <a:pt x="277" y="598"/>
                    </a:cubicBezTo>
                    <a:cubicBezTo>
                      <a:pt x="437" y="598"/>
                      <a:pt x="562" y="473"/>
                      <a:pt x="562" y="322"/>
                    </a:cubicBezTo>
                    <a:lnTo>
                      <a:pt x="562" y="277"/>
                    </a:lnTo>
                    <a:cubicBezTo>
                      <a:pt x="562" y="126"/>
                      <a:pt x="437"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53"/>
              <p:cNvSpPr/>
              <p:nvPr/>
            </p:nvSpPr>
            <p:spPr>
              <a:xfrm>
                <a:off x="1814250" y="3847150"/>
                <a:ext cx="43500" cy="13850"/>
              </a:xfrm>
              <a:custGeom>
                <a:avLst/>
                <a:gdLst/>
                <a:ahLst/>
                <a:cxnLst/>
                <a:rect l="l" t="t" r="r" b="b"/>
                <a:pathLst>
                  <a:path w="1740" h="554" extrusionOk="0">
                    <a:moveTo>
                      <a:pt x="286" y="0"/>
                    </a:moveTo>
                    <a:cubicBezTo>
                      <a:pt x="125" y="0"/>
                      <a:pt x="0" y="125"/>
                      <a:pt x="0" y="277"/>
                    </a:cubicBezTo>
                    <a:cubicBezTo>
                      <a:pt x="0" y="429"/>
                      <a:pt x="125" y="554"/>
                      <a:pt x="286" y="554"/>
                    </a:cubicBezTo>
                    <a:lnTo>
                      <a:pt x="1463" y="554"/>
                    </a:lnTo>
                    <a:cubicBezTo>
                      <a:pt x="1615" y="554"/>
                      <a:pt x="1740" y="429"/>
                      <a:pt x="1740" y="277"/>
                    </a:cubicBezTo>
                    <a:cubicBezTo>
                      <a:pt x="1740" y="125"/>
                      <a:pt x="1615" y="0"/>
                      <a:pt x="146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53"/>
              <p:cNvSpPr/>
              <p:nvPr/>
            </p:nvSpPr>
            <p:spPr>
              <a:xfrm>
                <a:off x="1752900" y="3629025"/>
                <a:ext cx="166400" cy="59575"/>
              </a:xfrm>
              <a:custGeom>
                <a:avLst/>
                <a:gdLst/>
                <a:ahLst/>
                <a:cxnLst/>
                <a:rect l="l" t="t" r="r" b="b"/>
                <a:pathLst>
                  <a:path w="6656" h="2383" extrusionOk="0">
                    <a:moveTo>
                      <a:pt x="277" y="1"/>
                    </a:moveTo>
                    <a:cubicBezTo>
                      <a:pt x="126" y="1"/>
                      <a:pt x="1" y="126"/>
                      <a:pt x="1" y="277"/>
                    </a:cubicBezTo>
                    <a:lnTo>
                      <a:pt x="1" y="2106"/>
                    </a:lnTo>
                    <a:cubicBezTo>
                      <a:pt x="1" y="2258"/>
                      <a:pt x="126" y="2383"/>
                      <a:pt x="277" y="2383"/>
                    </a:cubicBezTo>
                    <a:lnTo>
                      <a:pt x="6379" y="2383"/>
                    </a:lnTo>
                    <a:cubicBezTo>
                      <a:pt x="6531" y="2383"/>
                      <a:pt x="6656" y="2258"/>
                      <a:pt x="6656" y="2106"/>
                    </a:cubicBezTo>
                    <a:lnTo>
                      <a:pt x="6656" y="277"/>
                    </a:lnTo>
                    <a:cubicBezTo>
                      <a:pt x="6656" y="126"/>
                      <a:pt x="6531" y="1"/>
                      <a:pt x="6379" y="1"/>
                    </a:cubicBezTo>
                    <a:lnTo>
                      <a:pt x="5443" y="1"/>
                    </a:lnTo>
                    <a:cubicBezTo>
                      <a:pt x="5291" y="1"/>
                      <a:pt x="5166" y="126"/>
                      <a:pt x="5166" y="277"/>
                    </a:cubicBezTo>
                    <a:cubicBezTo>
                      <a:pt x="5166" y="429"/>
                      <a:pt x="5291" y="554"/>
                      <a:pt x="5443" y="554"/>
                    </a:cubicBezTo>
                    <a:lnTo>
                      <a:pt x="6103" y="554"/>
                    </a:lnTo>
                    <a:lnTo>
                      <a:pt x="6103" y="1829"/>
                    </a:lnTo>
                    <a:lnTo>
                      <a:pt x="554" y="1829"/>
                    </a:lnTo>
                    <a:lnTo>
                      <a:pt x="554" y="554"/>
                    </a:lnTo>
                    <a:lnTo>
                      <a:pt x="4301" y="554"/>
                    </a:lnTo>
                    <a:cubicBezTo>
                      <a:pt x="4461" y="554"/>
                      <a:pt x="4586" y="429"/>
                      <a:pt x="4586" y="277"/>
                    </a:cubicBezTo>
                    <a:cubicBezTo>
                      <a:pt x="4586" y="126"/>
                      <a:pt x="4461" y="1"/>
                      <a:pt x="430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53"/>
              <p:cNvSpPr/>
              <p:nvPr/>
            </p:nvSpPr>
            <p:spPr>
              <a:xfrm>
                <a:off x="1755125" y="3699050"/>
                <a:ext cx="69175" cy="13850"/>
              </a:xfrm>
              <a:custGeom>
                <a:avLst/>
                <a:gdLst/>
                <a:ahLst/>
                <a:cxnLst/>
                <a:rect l="l" t="t" r="r" b="b"/>
                <a:pathLst>
                  <a:path w="2767" h="554" extrusionOk="0">
                    <a:moveTo>
                      <a:pt x="278" y="1"/>
                    </a:moveTo>
                    <a:cubicBezTo>
                      <a:pt x="126" y="1"/>
                      <a:pt x="1" y="126"/>
                      <a:pt x="1" y="277"/>
                    </a:cubicBezTo>
                    <a:cubicBezTo>
                      <a:pt x="1" y="429"/>
                      <a:pt x="126" y="554"/>
                      <a:pt x="278" y="554"/>
                    </a:cubicBezTo>
                    <a:lnTo>
                      <a:pt x="2490" y="554"/>
                    </a:lnTo>
                    <a:cubicBezTo>
                      <a:pt x="2642" y="554"/>
                      <a:pt x="2766" y="429"/>
                      <a:pt x="2766" y="277"/>
                    </a:cubicBezTo>
                    <a:cubicBezTo>
                      <a:pt x="2766" y="126"/>
                      <a:pt x="2642" y="1"/>
                      <a:pt x="249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53"/>
              <p:cNvSpPr/>
              <p:nvPr/>
            </p:nvSpPr>
            <p:spPr>
              <a:xfrm>
                <a:off x="1755125" y="3723150"/>
                <a:ext cx="69175" cy="14075"/>
              </a:xfrm>
              <a:custGeom>
                <a:avLst/>
                <a:gdLst/>
                <a:ahLst/>
                <a:cxnLst/>
                <a:rect l="l" t="t" r="r" b="b"/>
                <a:pathLst>
                  <a:path w="2767" h="563" extrusionOk="0">
                    <a:moveTo>
                      <a:pt x="278" y="0"/>
                    </a:moveTo>
                    <a:cubicBezTo>
                      <a:pt x="126" y="0"/>
                      <a:pt x="1" y="125"/>
                      <a:pt x="1" y="277"/>
                    </a:cubicBezTo>
                    <a:cubicBezTo>
                      <a:pt x="1" y="437"/>
                      <a:pt x="126" y="562"/>
                      <a:pt x="278" y="562"/>
                    </a:cubicBezTo>
                    <a:lnTo>
                      <a:pt x="2490" y="562"/>
                    </a:lnTo>
                    <a:cubicBezTo>
                      <a:pt x="2642" y="562"/>
                      <a:pt x="2766" y="437"/>
                      <a:pt x="2766" y="277"/>
                    </a:cubicBezTo>
                    <a:cubicBezTo>
                      <a:pt x="2766" y="125"/>
                      <a:pt x="2642" y="0"/>
                      <a:pt x="249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53"/>
              <p:cNvSpPr/>
              <p:nvPr/>
            </p:nvSpPr>
            <p:spPr>
              <a:xfrm>
                <a:off x="1755125" y="3747450"/>
                <a:ext cx="69175" cy="13850"/>
              </a:xfrm>
              <a:custGeom>
                <a:avLst/>
                <a:gdLst/>
                <a:ahLst/>
                <a:cxnLst/>
                <a:rect l="l" t="t" r="r" b="b"/>
                <a:pathLst>
                  <a:path w="2767" h="554" extrusionOk="0">
                    <a:moveTo>
                      <a:pt x="278" y="1"/>
                    </a:moveTo>
                    <a:cubicBezTo>
                      <a:pt x="126" y="1"/>
                      <a:pt x="1" y="126"/>
                      <a:pt x="1" y="277"/>
                    </a:cubicBezTo>
                    <a:cubicBezTo>
                      <a:pt x="1" y="429"/>
                      <a:pt x="126" y="554"/>
                      <a:pt x="278" y="554"/>
                    </a:cubicBezTo>
                    <a:lnTo>
                      <a:pt x="2490" y="554"/>
                    </a:lnTo>
                    <a:cubicBezTo>
                      <a:pt x="2642" y="554"/>
                      <a:pt x="2766" y="429"/>
                      <a:pt x="2766" y="277"/>
                    </a:cubicBezTo>
                    <a:cubicBezTo>
                      <a:pt x="2766" y="126"/>
                      <a:pt x="2642" y="1"/>
                      <a:pt x="249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53"/>
              <p:cNvSpPr/>
              <p:nvPr/>
            </p:nvSpPr>
            <p:spPr>
              <a:xfrm>
                <a:off x="1755125" y="3771550"/>
                <a:ext cx="69175" cy="14075"/>
              </a:xfrm>
              <a:custGeom>
                <a:avLst/>
                <a:gdLst/>
                <a:ahLst/>
                <a:cxnLst/>
                <a:rect l="l" t="t" r="r" b="b"/>
                <a:pathLst>
                  <a:path w="2767" h="563" extrusionOk="0">
                    <a:moveTo>
                      <a:pt x="278" y="0"/>
                    </a:moveTo>
                    <a:cubicBezTo>
                      <a:pt x="126" y="0"/>
                      <a:pt x="1" y="125"/>
                      <a:pt x="1" y="286"/>
                    </a:cubicBezTo>
                    <a:cubicBezTo>
                      <a:pt x="1" y="437"/>
                      <a:pt x="126" y="562"/>
                      <a:pt x="278" y="562"/>
                    </a:cubicBezTo>
                    <a:lnTo>
                      <a:pt x="2490" y="562"/>
                    </a:lnTo>
                    <a:cubicBezTo>
                      <a:pt x="2642" y="562"/>
                      <a:pt x="2766" y="437"/>
                      <a:pt x="2766" y="286"/>
                    </a:cubicBezTo>
                    <a:cubicBezTo>
                      <a:pt x="2766" y="125"/>
                      <a:pt x="2642" y="0"/>
                      <a:pt x="249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53"/>
              <p:cNvSpPr/>
              <p:nvPr/>
            </p:nvSpPr>
            <p:spPr>
              <a:xfrm>
                <a:off x="1755125" y="3795850"/>
                <a:ext cx="69175" cy="14075"/>
              </a:xfrm>
              <a:custGeom>
                <a:avLst/>
                <a:gdLst/>
                <a:ahLst/>
                <a:cxnLst/>
                <a:rect l="l" t="t" r="r" b="b"/>
                <a:pathLst>
                  <a:path w="2767" h="563" extrusionOk="0">
                    <a:moveTo>
                      <a:pt x="278" y="1"/>
                    </a:moveTo>
                    <a:cubicBezTo>
                      <a:pt x="126" y="1"/>
                      <a:pt x="1" y="125"/>
                      <a:pt x="1" y="277"/>
                    </a:cubicBezTo>
                    <a:cubicBezTo>
                      <a:pt x="1" y="438"/>
                      <a:pt x="126" y="563"/>
                      <a:pt x="278" y="563"/>
                    </a:cubicBezTo>
                    <a:lnTo>
                      <a:pt x="2490" y="563"/>
                    </a:lnTo>
                    <a:cubicBezTo>
                      <a:pt x="2642" y="563"/>
                      <a:pt x="2766" y="438"/>
                      <a:pt x="2766" y="277"/>
                    </a:cubicBezTo>
                    <a:cubicBezTo>
                      <a:pt x="2766" y="125"/>
                      <a:pt x="2642" y="1"/>
                      <a:pt x="249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53"/>
              <p:cNvSpPr/>
              <p:nvPr/>
            </p:nvSpPr>
            <p:spPr>
              <a:xfrm>
                <a:off x="1755125" y="3602925"/>
                <a:ext cx="69175" cy="14075"/>
              </a:xfrm>
              <a:custGeom>
                <a:avLst/>
                <a:gdLst/>
                <a:ahLst/>
                <a:cxnLst/>
                <a:rect l="l" t="t" r="r" b="b"/>
                <a:pathLst>
                  <a:path w="2767" h="563" extrusionOk="0">
                    <a:moveTo>
                      <a:pt x="278" y="1"/>
                    </a:moveTo>
                    <a:cubicBezTo>
                      <a:pt x="126" y="1"/>
                      <a:pt x="1" y="126"/>
                      <a:pt x="1" y="277"/>
                    </a:cubicBezTo>
                    <a:cubicBezTo>
                      <a:pt x="1" y="438"/>
                      <a:pt x="126" y="563"/>
                      <a:pt x="278" y="563"/>
                    </a:cubicBezTo>
                    <a:lnTo>
                      <a:pt x="2490" y="563"/>
                    </a:lnTo>
                    <a:cubicBezTo>
                      <a:pt x="2642" y="563"/>
                      <a:pt x="2766" y="438"/>
                      <a:pt x="2766" y="277"/>
                    </a:cubicBezTo>
                    <a:cubicBezTo>
                      <a:pt x="2766" y="126"/>
                      <a:pt x="2642" y="1"/>
                      <a:pt x="249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53"/>
              <p:cNvSpPr/>
              <p:nvPr/>
            </p:nvSpPr>
            <p:spPr>
              <a:xfrm>
                <a:off x="1836550" y="3699050"/>
                <a:ext cx="82750" cy="13850"/>
              </a:xfrm>
              <a:custGeom>
                <a:avLst/>
                <a:gdLst/>
                <a:ahLst/>
                <a:cxnLst/>
                <a:rect l="l" t="t" r="r" b="b"/>
                <a:pathLst>
                  <a:path w="3310" h="554" extrusionOk="0">
                    <a:moveTo>
                      <a:pt x="277" y="1"/>
                    </a:moveTo>
                    <a:cubicBezTo>
                      <a:pt x="125" y="1"/>
                      <a:pt x="0" y="126"/>
                      <a:pt x="0" y="277"/>
                    </a:cubicBezTo>
                    <a:cubicBezTo>
                      <a:pt x="0" y="429"/>
                      <a:pt x="125" y="554"/>
                      <a:pt x="277" y="554"/>
                    </a:cubicBezTo>
                    <a:lnTo>
                      <a:pt x="3033" y="554"/>
                    </a:lnTo>
                    <a:cubicBezTo>
                      <a:pt x="3185" y="554"/>
                      <a:pt x="3310" y="429"/>
                      <a:pt x="3310" y="277"/>
                    </a:cubicBezTo>
                    <a:cubicBezTo>
                      <a:pt x="3310" y="126"/>
                      <a:pt x="3185" y="1"/>
                      <a:pt x="303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53"/>
              <p:cNvSpPr/>
              <p:nvPr/>
            </p:nvSpPr>
            <p:spPr>
              <a:xfrm>
                <a:off x="1836550" y="3723150"/>
                <a:ext cx="82750" cy="14075"/>
              </a:xfrm>
              <a:custGeom>
                <a:avLst/>
                <a:gdLst/>
                <a:ahLst/>
                <a:cxnLst/>
                <a:rect l="l" t="t" r="r" b="b"/>
                <a:pathLst>
                  <a:path w="3310" h="563" extrusionOk="0">
                    <a:moveTo>
                      <a:pt x="277" y="0"/>
                    </a:moveTo>
                    <a:cubicBezTo>
                      <a:pt x="125" y="0"/>
                      <a:pt x="0" y="125"/>
                      <a:pt x="0" y="277"/>
                    </a:cubicBezTo>
                    <a:cubicBezTo>
                      <a:pt x="0" y="437"/>
                      <a:pt x="125" y="562"/>
                      <a:pt x="277" y="562"/>
                    </a:cubicBezTo>
                    <a:lnTo>
                      <a:pt x="3033" y="562"/>
                    </a:lnTo>
                    <a:cubicBezTo>
                      <a:pt x="3185" y="562"/>
                      <a:pt x="3310" y="437"/>
                      <a:pt x="3310" y="277"/>
                    </a:cubicBezTo>
                    <a:cubicBezTo>
                      <a:pt x="3310" y="125"/>
                      <a:pt x="3185" y="0"/>
                      <a:pt x="303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53"/>
              <p:cNvSpPr/>
              <p:nvPr/>
            </p:nvSpPr>
            <p:spPr>
              <a:xfrm>
                <a:off x="1836550" y="3747450"/>
                <a:ext cx="82750" cy="13850"/>
              </a:xfrm>
              <a:custGeom>
                <a:avLst/>
                <a:gdLst/>
                <a:ahLst/>
                <a:cxnLst/>
                <a:rect l="l" t="t" r="r" b="b"/>
                <a:pathLst>
                  <a:path w="3310" h="554" extrusionOk="0">
                    <a:moveTo>
                      <a:pt x="277" y="1"/>
                    </a:moveTo>
                    <a:cubicBezTo>
                      <a:pt x="125" y="1"/>
                      <a:pt x="0" y="126"/>
                      <a:pt x="0" y="277"/>
                    </a:cubicBezTo>
                    <a:cubicBezTo>
                      <a:pt x="0" y="429"/>
                      <a:pt x="125" y="554"/>
                      <a:pt x="277" y="554"/>
                    </a:cubicBezTo>
                    <a:lnTo>
                      <a:pt x="3033" y="554"/>
                    </a:lnTo>
                    <a:cubicBezTo>
                      <a:pt x="3185" y="554"/>
                      <a:pt x="3310" y="429"/>
                      <a:pt x="3310" y="277"/>
                    </a:cubicBezTo>
                    <a:cubicBezTo>
                      <a:pt x="3310" y="126"/>
                      <a:pt x="3185" y="1"/>
                      <a:pt x="303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53"/>
              <p:cNvSpPr/>
              <p:nvPr/>
            </p:nvSpPr>
            <p:spPr>
              <a:xfrm>
                <a:off x="1836550" y="3771550"/>
                <a:ext cx="82750" cy="14075"/>
              </a:xfrm>
              <a:custGeom>
                <a:avLst/>
                <a:gdLst/>
                <a:ahLst/>
                <a:cxnLst/>
                <a:rect l="l" t="t" r="r" b="b"/>
                <a:pathLst>
                  <a:path w="3310" h="563" extrusionOk="0">
                    <a:moveTo>
                      <a:pt x="277" y="0"/>
                    </a:moveTo>
                    <a:cubicBezTo>
                      <a:pt x="125" y="0"/>
                      <a:pt x="0" y="125"/>
                      <a:pt x="0" y="286"/>
                    </a:cubicBezTo>
                    <a:cubicBezTo>
                      <a:pt x="0" y="437"/>
                      <a:pt x="125" y="562"/>
                      <a:pt x="277" y="562"/>
                    </a:cubicBezTo>
                    <a:lnTo>
                      <a:pt x="3033" y="562"/>
                    </a:lnTo>
                    <a:cubicBezTo>
                      <a:pt x="3185" y="562"/>
                      <a:pt x="3310" y="437"/>
                      <a:pt x="3310" y="286"/>
                    </a:cubicBezTo>
                    <a:cubicBezTo>
                      <a:pt x="3310" y="125"/>
                      <a:pt x="3185" y="0"/>
                      <a:pt x="303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53"/>
              <p:cNvSpPr/>
              <p:nvPr/>
            </p:nvSpPr>
            <p:spPr>
              <a:xfrm>
                <a:off x="1836550" y="3795850"/>
                <a:ext cx="82750" cy="14075"/>
              </a:xfrm>
              <a:custGeom>
                <a:avLst/>
                <a:gdLst/>
                <a:ahLst/>
                <a:cxnLst/>
                <a:rect l="l" t="t" r="r" b="b"/>
                <a:pathLst>
                  <a:path w="3310" h="563" extrusionOk="0">
                    <a:moveTo>
                      <a:pt x="277" y="1"/>
                    </a:moveTo>
                    <a:cubicBezTo>
                      <a:pt x="125" y="1"/>
                      <a:pt x="0" y="125"/>
                      <a:pt x="0" y="277"/>
                    </a:cubicBezTo>
                    <a:cubicBezTo>
                      <a:pt x="0" y="438"/>
                      <a:pt x="125" y="563"/>
                      <a:pt x="277" y="563"/>
                    </a:cubicBezTo>
                    <a:lnTo>
                      <a:pt x="3033" y="563"/>
                    </a:lnTo>
                    <a:cubicBezTo>
                      <a:pt x="3185" y="563"/>
                      <a:pt x="3310" y="438"/>
                      <a:pt x="3310" y="277"/>
                    </a:cubicBezTo>
                    <a:cubicBezTo>
                      <a:pt x="3310" y="125"/>
                      <a:pt x="3185" y="1"/>
                      <a:pt x="303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53"/>
              <p:cNvSpPr/>
              <p:nvPr/>
            </p:nvSpPr>
            <p:spPr>
              <a:xfrm>
                <a:off x="2014075" y="3593350"/>
                <a:ext cx="120900" cy="14075"/>
              </a:xfrm>
              <a:custGeom>
                <a:avLst/>
                <a:gdLst/>
                <a:ahLst/>
                <a:cxnLst/>
                <a:rect l="l" t="t" r="r" b="b"/>
                <a:pathLst>
                  <a:path w="4836" h="563" extrusionOk="0">
                    <a:moveTo>
                      <a:pt x="277" y="0"/>
                    </a:moveTo>
                    <a:cubicBezTo>
                      <a:pt x="125" y="0"/>
                      <a:pt x="0" y="125"/>
                      <a:pt x="0" y="286"/>
                    </a:cubicBezTo>
                    <a:cubicBezTo>
                      <a:pt x="0" y="437"/>
                      <a:pt x="125" y="562"/>
                      <a:pt x="277" y="562"/>
                    </a:cubicBezTo>
                    <a:lnTo>
                      <a:pt x="4550" y="562"/>
                    </a:lnTo>
                    <a:cubicBezTo>
                      <a:pt x="4711" y="562"/>
                      <a:pt x="4835" y="437"/>
                      <a:pt x="4835" y="286"/>
                    </a:cubicBezTo>
                    <a:cubicBezTo>
                      <a:pt x="4835" y="125"/>
                      <a:pt x="4711" y="0"/>
                      <a:pt x="455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53"/>
              <p:cNvSpPr/>
              <p:nvPr/>
            </p:nvSpPr>
            <p:spPr>
              <a:xfrm>
                <a:off x="2018750" y="3638850"/>
                <a:ext cx="70950" cy="70950"/>
              </a:xfrm>
              <a:custGeom>
                <a:avLst/>
                <a:gdLst/>
                <a:ahLst/>
                <a:cxnLst/>
                <a:rect l="l" t="t" r="r" b="b"/>
                <a:pathLst>
                  <a:path w="2838" h="2838" extrusionOk="0">
                    <a:moveTo>
                      <a:pt x="2275" y="562"/>
                    </a:moveTo>
                    <a:lnTo>
                      <a:pt x="2275" y="2284"/>
                    </a:lnTo>
                    <a:lnTo>
                      <a:pt x="554" y="2284"/>
                    </a:lnTo>
                    <a:lnTo>
                      <a:pt x="554" y="562"/>
                    </a:lnTo>
                    <a:close/>
                    <a:moveTo>
                      <a:pt x="277" y="0"/>
                    </a:moveTo>
                    <a:cubicBezTo>
                      <a:pt x="126" y="0"/>
                      <a:pt x="1" y="125"/>
                      <a:pt x="1" y="277"/>
                    </a:cubicBezTo>
                    <a:lnTo>
                      <a:pt x="1" y="2561"/>
                    </a:lnTo>
                    <a:cubicBezTo>
                      <a:pt x="1" y="2712"/>
                      <a:pt x="126" y="2837"/>
                      <a:pt x="277" y="2837"/>
                    </a:cubicBezTo>
                    <a:lnTo>
                      <a:pt x="2561" y="2837"/>
                    </a:lnTo>
                    <a:cubicBezTo>
                      <a:pt x="2713" y="2837"/>
                      <a:pt x="2838" y="2712"/>
                      <a:pt x="2838" y="2561"/>
                    </a:cubicBezTo>
                    <a:lnTo>
                      <a:pt x="2838" y="277"/>
                    </a:lnTo>
                    <a:cubicBezTo>
                      <a:pt x="2838" y="125"/>
                      <a:pt x="2713" y="0"/>
                      <a:pt x="256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53"/>
              <p:cNvSpPr/>
              <p:nvPr/>
            </p:nvSpPr>
            <p:spPr>
              <a:xfrm>
                <a:off x="2105275" y="3638850"/>
                <a:ext cx="70950" cy="70950"/>
              </a:xfrm>
              <a:custGeom>
                <a:avLst/>
                <a:gdLst/>
                <a:ahLst/>
                <a:cxnLst/>
                <a:rect l="l" t="t" r="r" b="b"/>
                <a:pathLst>
                  <a:path w="2838" h="2838" extrusionOk="0">
                    <a:moveTo>
                      <a:pt x="2285" y="562"/>
                    </a:moveTo>
                    <a:lnTo>
                      <a:pt x="2285" y="2284"/>
                    </a:lnTo>
                    <a:lnTo>
                      <a:pt x="554" y="2284"/>
                    </a:lnTo>
                    <a:lnTo>
                      <a:pt x="554" y="562"/>
                    </a:lnTo>
                    <a:close/>
                    <a:moveTo>
                      <a:pt x="278" y="0"/>
                    </a:moveTo>
                    <a:cubicBezTo>
                      <a:pt x="126" y="0"/>
                      <a:pt x="1" y="125"/>
                      <a:pt x="1" y="277"/>
                    </a:cubicBezTo>
                    <a:lnTo>
                      <a:pt x="1" y="2561"/>
                    </a:lnTo>
                    <a:cubicBezTo>
                      <a:pt x="1" y="2712"/>
                      <a:pt x="126" y="2837"/>
                      <a:pt x="278" y="2837"/>
                    </a:cubicBezTo>
                    <a:lnTo>
                      <a:pt x="2561" y="2837"/>
                    </a:lnTo>
                    <a:cubicBezTo>
                      <a:pt x="2713" y="2837"/>
                      <a:pt x="2838" y="2712"/>
                      <a:pt x="2838" y="2561"/>
                    </a:cubicBezTo>
                    <a:lnTo>
                      <a:pt x="2838" y="277"/>
                    </a:lnTo>
                    <a:cubicBezTo>
                      <a:pt x="2838" y="125"/>
                      <a:pt x="2713" y="0"/>
                      <a:pt x="256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53"/>
              <p:cNvSpPr/>
              <p:nvPr/>
            </p:nvSpPr>
            <p:spPr>
              <a:xfrm>
                <a:off x="2018750" y="3716675"/>
                <a:ext cx="70950" cy="13850"/>
              </a:xfrm>
              <a:custGeom>
                <a:avLst/>
                <a:gdLst/>
                <a:ahLst/>
                <a:cxnLst/>
                <a:rect l="l" t="t" r="r" b="b"/>
                <a:pathLst>
                  <a:path w="2838" h="554" extrusionOk="0">
                    <a:moveTo>
                      <a:pt x="277" y="1"/>
                    </a:moveTo>
                    <a:cubicBezTo>
                      <a:pt x="126" y="1"/>
                      <a:pt x="1" y="126"/>
                      <a:pt x="1" y="277"/>
                    </a:cubicBezTo>
                    <a:cubicBezTo>
                      <a:pt x="1" y="429"/>
                      <a:pt x="126" y="554"/>
                      <a:pt x="277" y="554"/>
                    </a:cubicBezTo>
                    <a:lnTo>
                      <a:pt x="2561" y="554"/>
                    </a:lnTo>
                    <a:cubicBezTo>
                      <a:pt x="2713" y="554"/>
                      <a:pt x="2838" y="429"/>
                      <a:pt x="2838" y="277"/>
                    </a:cubicBezTo>
                    <a:cubicBezTo>
                      <a:pt x="2838" y="126"/>
                      <a:pt x="2713" y="1"/>
                      <a:pt x="256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53"/>
              <p:cNvSpPr/>
              <p:nvPr/>
            </p:nvSpPr>
            <p:spPr>
              <a:xfrm>
                <a:off x="2018750" y="3738975"/>
                <a:ext cx="70950" cy="13850"/>
              </a:xfrm>
              <a:custGeom>
                <a:avLst/>
                <a:gdLst/>
                <a:ahLst/>
                <a:cxnLst/>
                <a:rect l="l" t="t" r="r" b="b"/>
                <a:pathLst>
                  <a:path w="2838" h="554" extrusionOk="0">
                    <a:moveTo>
                      <a:pt x="277" y="1"/>
                    </a:moveTo>
                    <a:cubicBezTo>
                      <a:pt x="126" y="1"/>
                      <a:pt x="1" y="126"/>
                      <a:pt x="1" y="277"/>
                    </a:cubicBezTo>
                    <a:cubicBezTo>
                      <a:pt x="1" y="429"/>
                      <a:pt x="126" y="554"/>
                      <a:pt x="277" y="554"/>
                    </a:cubicBezTo>
                    <a:lnTo>
                      <a:pt x="2561" y="554"/>
                    </a:lnTo>
                    <a:cubicBezTo>
                      <a:pt x="2713" y="554"/>
                      <a:pt x="2838" y="429"/>
                      <a:pt x="2838" y="277"/>
                    </a:cubicBezTo>
                    <a:cubicBezTo>
                      <a:pt x="2838" y="126"/>
                      <a:pt x="2713" y="1"/>
                      <a:pt x="256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53"/>
              <p:cNvSpPr/>
              <p:nvPr/>
            </p:nvSpPr>
            <p:spPr>
              <a:xfrm>
                <a:off x="2018750" y="3761275"/>
                <a:ext cx="70950" cy="13850"/>
              </a:xfrm>
              <a:custGeom>
                <a:avLst/>
                <a:gdLst/>
                <a:ahLst/>
                <a:cxnLst/>
                <a:rect l="l" t="t" r="r" b="b"/>
                <a:pathLst>
                  <a:path w="2838" h="554" extrusionOk="0">
                    <a:moveTo>
                      <a:pt x="277" y="1"/>
                    </a:moveTo>
                    <a:cubicBezTo>
                      <a:pt x="126" y="1"/>
                      <a:pt x="1" y="126"/>
                      <a:pt x="1" y="277"/>
                    </a:cubicBezTo>
                    <a:cubicBezTo>
                      <a:pt x="1" y="429"/>
                      <a:pt x="126" y="554"/>
                      <a:pt x="277" y="554"/>
                    </a:cubicBezTo>
                    <a:lnTo>
                      <a:pt x="2561" y="554"/>
                    </a:lnTo>
                    <a:cubicBezTo>
                      <a:pt x="2713" y="554"/>
                      <a:pt x="2838" y="429"/>
                      <a:pt x="2838" y="277"/>
                    </a:cubicBezTo>
                    <a:cubicBezTo>
                      <a:pt x="2838" y="126"/>
                      <a:pt x="2713" y="1"/>
                      <a:pt x="256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53"/>
              <p:cNvSpPr/>
              <p:nvPr/>
            </p:nvSpPr>
            <p:spPr>
              <a:xfrm>
                <a:off x="2066025" y="3792725"/>
                <a:ext cx="14075" cy="14975"/>
              </a:xfrm>
              <a:custGeom>
                <a:avLst/>
                <a:gdLst/>
                <a:ahLst/>
                <a:cxnLst/>
                <a:rect l="l" t="t" r="r" b="b"/>
                <a:pathLst>
                  <a:path w="563" h="599" extrusionOk="0">
                    <a:moveTo>
                      <a:pt x="277" y="1"/>
                    </a:moveTo>
                    <a:cubicBezTo>
                      <a:pt x="126" y="1"/>
                      <a:pt x="1" y="126"/>
                      <a:pt x="1" y="277"/>
                    </a:cubicBezTo>
                    <a:lnTo>
                      <a:pt x="1" y="322"/>
                    </a:lnTo>
                    <a:cubicBezTo>
                      <a:pt x="1" y="474"/>
                      <a:pt x="126" y="598"/>
                      <a:pt x="277" y="598"/>
                    </a:cubicBezTo>
                    <a:cubicBezTo>
                      <a:pt x="438" y="598"/>
                      <a:pt x="563" y="474"/>
                      <a:pt x="563" y="322"/>
                    </a:cubicBezTo>
                    <a:lnTo>
                      <a:pt x="563" y="277"/>
                    </a:lnTo>
                    <a:cubicBezTo>
                      <a:pt x="563" y="126"/>
                      <a:pt x="438"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53"/>
              <p:cNvSpPr/>
              <p:nvPr/>
            </p:nvSpPr>
            <p:spPr>
              <a:xfrm>
                <a:off x="2090575" y="3792725"/>
                <a:ext cx="13850" cy="14975"/>
              </a:xfrm>
              <a:custGeom>
                <a:avLst/>
                <a:gdLst/>
                <a:ahLst/>
                <a:cxnLst/>
                <a:rect l="l" t="t" r="r" b="b"/>
                <a:pathLst>
                  <a:path w="554" h="599" extrusionOk="0">
                    <a:moveTo>
                      <a:pt x="277" y="1"/>
                    </a:moveTo>
                    <a:cubicBezTo>
                      <a:pt x="125" y="1"/>
                      <a:pt x="0" y="126"/>
                      <a:pt x="0" y="277"/>
                    </a:cubicBezTo>
                    <a:lnTo>
                      <a:pt x="0" y="322"/>
                    </a:lnTo>
                    <a:cubicBezTo>
                      <a:pt x="0" y="474"/>
                      <a:pt x="125" y="598"/>
                      <a:pt x="277" y="598"/>
                    </a:cubicBezTo>
                    <a:cubicBezTo>
                      <a:pt x="428" y="598"/>
                      <a:pt x="553" y="474"/>
                      <a:pt x="553" y="322"/>
                    </a:cubicBezTo>
                    <a:lnTo>
                      <a:pt x="553" y="277"/>
                    </a:lnTo>
                    <a:cubicBezTo>
                      <a:pt x="553" y="126"/>
                      <a:pt x="428"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53"/>
              <p:cNvSpPr/>
              <p:nvPr/>
            </p:nvSpPr>
            <p:spPr>
              <a:xfrm>
                <a:off x="2114875" y="3792725"/>
                <a:ext cx="14075" cy="14975"/>
              </a:xfrm>
              <a:custGeom>
                <a:avLst/>
                <a:gdLst/>
                <a:ahLst/>
                <a:cxnLst/>
                <a:rect l="l" t="t" r="r" b="b"/>
                <a:pathLst>
                  <a:path w="563" h="599" extrusionOk="0">
                    <a:moveTo>
                      <a:pt x="286" y="1"/>
                    </a:moveTo>
                    <a:cubicBezTo>
                      <a:pt x="125" y="1"/>
                      <a:pt x="1" y="126"/>
                      <a:pt x="1" y="277"/>
                    </a:cubicBezTo>
                    <a:lnTo>
                      <a:pt x="1" y="322"/>
                    </a:lnTo>
                    <a:cubicBezTo>
                      <a:pt x="1" y="474"/>
                      <a:pt x="125" y="598"/>
                      <a:pt x="286" y="598"/>
                    </a:cubicBezTo>
                    <a:cubicBezTo>
                      <a:pt x="438" y="598"/>
                      <a:pt x="563" y="474"/>
                      <a:pt x="563" y="322"/>
                    </a:cubicBezTo>
                    <a:lnTo>
                      <a:pt x="563" y="277"/>
                    </a:lnTo>
                    <a:cubicBezTo>
                      <a:pt x="563" y="126"/>
                      <a:pt x="438" y="1"/>
                      <a:pt x="28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53"/>
              <p:cNvSpPr/>
              <p:nvPr/>
            </p:nvSpPr>
            <p:spPr>
              <a:xfrm>
                <a:off x="2105275" y="3716675"/>
                <a:ext cx="70950" cy="13850"/>
              </a:xfrm>
              <a:custGeom>
                <a:avLst/>
                <a:gdLst/>
                <a:ahLst/>
                <a:cxnLst/>
                <a:rect l="l" t="t" r="r" b="b"/>
                <a:pathLst>
                  <a:path w="2838" h="554" extrusionOk="0">
                    <a:moveTo>
                      <a:pt x="278" y="1"/>
                    </a:moveTo>
                    <a:cubicBezTo>
                      <a:pt x="126" y="1"/>
                      <a:pt x="1" y="126"/>
                      <a:pt x="1" y="277"/>
                    </a:cubicBezTo>
                    <a:cubicBezTo>
                      <a:pt x="1" y="429"/>
                      <a:pt x="126" y="554"/>
                      <a:pt x="278" y="554"/>
                    </a:cubicBezTo>
                    <a:lnTo>
                      <a:pt x="2561" y="554"/>
                    </a:lnTo>
                    <a:cubicBezTo>
                      <a:pt x="2713" y="554"/>
                      <a:pt x="2838" y="429"/>
                      <a:pt x="2838" y="277"/>
                    </a:cubicBezTo>
                    <a:cubicBezTo>
                      <a:pt x="2838" y="126"/>
                      <a:pt x="2713" y="1"/>
                      <a:pt x="256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53"/>
              <p:cNvSpPr/>
              <p:nvPr/>
            </p:nvSpPr>
            <p:spPr>
              <a:xfrm>
                <a:off x="2105275" y="3738975"/>
                <a:ext cx="70950" cy="13850"/>
              </a:xfrm>
              <a:custGeom>
                <a:avLst/>
                <a:gdLst/>
                <a:ahLst/>
                <a:cxnLst/>
                <a:rect l="l" t="t" r="r" b="b"/>
                <a:pathLst>
                  <a:path w="2838" h="554" extrusionOk="0">
                    <a:moveTo>
                      <a:pt x="278" y="1"/>
                    </a:moveTo>
                    <a:cubicBezTo>
                      <a:pt x="126" y="1"/>
                      <a:pt x="1" y="126"/>
                      <a:pt x="1" y="277"/>
                    </a:cubicBezTo>
                    <a:cubicBezTo>
                      <a:pt x="1" y="429"/>
                      <a:pt x="126" y="554"/>
                      <a:pt x="278" y="554"/>
                    </a:cubicBezTo>
                    <a:lnTo>
                      <a:pt x="2561" y="554"/>
                    </a:lnTo>
                    <a:cubicBezTo>
                      <a:pt x="2713" y="554"/>
                      <a:pt x="2838" y="429"/>
                      <a:pt x="2838" y="277"/>
                    </a:cubicBezTo>
                    <a:cubicBezTo>
                      <a:pt x="2838" y="126"/>
                      <a:pt x="2713" y="1"/>
                      <a:pt x="256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53"/>
              <p:cNvSpPr/>
              <p:nvPr/>
            </p:nvSpPr>
            <p:spPr>
              <a:xfrm>
                <a:off x="2105275" y="3761275"/>
                <a:ext cx="70950" cy="13850"/>
              </a:xfrm>
              <a:custGeom>
                <a:avLst/>
                <a:gdLst/>
                <a:ahLst/>
                <a:cxnLst/>
                <a:rect l="l" t="t" r="r" b="b"/>
                <a:pathLst>
                  <a:path w="2838" h="554" extrusionOk="0">
                    <a:moveTo>
                      <a:pt x="278" y="1"/>
                    </a:moveTo>
                    <a:cubicBezTo>
                      <a:pt x="126" y="1"/>
                      <a:pt x="1" y="126"/>
                      <a:pt x="1" y="277"/>
                    </a:cubicBezTo>
                    <a:cubicBezTo>
                      <a:pt x="1" y="429"/>
                      <a:pt x="126" y="554"/>
                      <a:pt x="278" y="554"/>
                    </a:cubicBezTo>
                    <a:lnTo>
                      <a:pt x="2561" y="554"/>
                    </a:lnTo>
                    <a:cubicBezTo>
                      <a:pt x="2713" y="554"/>
                      <a:pt x="2838" y="429"/>
                      <a:pt x="2838" y="277"/>
                    </a:cubicBezTo>
                    <a:cubicBezTo>
                      <a:pt x="2838" y="126"/>
                      <a:pt x="2713" y="1"/>
                      <a:pt x="256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53"/>
              <p:cNvSpPr/>
              <p:nvPr/>
            </p:nvSpPr>
            <p:spPr>
              <a:xfrm>
                <a:off x="1950725" y="3682325"/>
                <a:ext cx="32150" cy="47325"/>
              </a:xfrm>
              <a:custGeom>
                <a:avLst/>
                <a:gdLst/>
                <a:ahLst/>
                <a:cxnLst/>
                <a:rect l="l" t="t" r="r" b="b"/>
                <a:pathLst>
                  <a:path w="1286" h="1893" extrusionOk="0">
                    <a:moveTo>
                      <a:pt x="308" y="1"/>
                    </a:moveTo>
                    <a:cubicBezTo>
                      <a:pt x="237" y="1"/>
                      <a:pt x="166" y="28"/>
                      <a:pt x="108" y="81"/>
                    </a:cubicBezTo>
                    <a:cubicBezTo>
                      <a:pt x="1" y="188"/>
                      <a:pt x="1" y="367"/>
                      <a:pt x="108" y="474"/>
                    </a:cubicBezTo>
                    <a:lnTo>
                      <a:pt x="581" y="946"/>
                    </a:lnTo>
                    <a:lnTo>
                      <a:pt x="108" y="1419"/>
                    </a:lnTo>
                    <a:cubicBezTo>
                      <a:pt x="1" y="1526"/>
                      <a:pt x="1" y="1705"/>
                      <a:pt x="108" y="1812"/>
                    </a:cubicBezTo>
                    <a:cubicBezTo>
                      <a:pt x="161" y="1865"/>
                      <a:pt x="233" y="1892"/>
                      <a:pt x="304" y="1892"/>
                    </a:cubicBezTo>
                    <a:cubicBezTo>
                      <a:pt x="375" y="1892"/>
                      <a:pt x="447" y="1865"/>
                      <a:pt x="509" y="1812"/>
                    </a:cubicBezTo>
                    <a:lnTo>
                      <a:pt x="1178" y="1143"/>
                    </a:lnTo>
                    <a:cubicBezTo>
                      <a:pt x="1285" y="1036"/>
                      <a:pt x="1285" y="857"/>
                      <a:pt x="1178" y="750"/>
                    </a:cubicBezTo>
                    <a:lnTo>
                      <a:pt x="509" y="81"/>
                    </a:lnTo>
                    <a:cubicBezTo>
                      <a:pt x="451" y="28"/>
                      <a:pt x="380" y="1"/>
                      <a:pt x="30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6" name="ZoneTexte 25">
            <a:extLst>
              <a:ext uri="{FF2B5EF4-FFF2-40B4-BE49-F238E27FC236}">
                <a16:creationId xmlns:a16="http://schemas.microsoft.com/office/drawing/2014/main" id="{C6C1D848-019B-28E0-1F5E-A1938BC24871}"/>
              </a:ext>
            </a:extLst>
          </p:cNvPr>
          <p:cNvSpPr txBox="1"/>
          <p:nvPr/>
        </p:nvSpPr>
        <p:spPr>
          <a:xfrm>
            <a:off x="761999" y="1168627"/>
            <a:ext cx="5191126" cy="461665"/>
          </a:xfrm>
          <a:prstGeom prst="rect">
            <a:avLst/>
          </a:prstGeom>
          <a:noFill/>
        </p:spPr>
        <p:txBody>
          <a:bodyPr wrap="square" rtlCol="0">
            <a:spAutoFit/>
          </a:bodyPr>
          <a:lstStyle/>
          <a:p>
            <a:r>
              <a:rPr lang="fr-CM" sz="2400" dirty="0">
                <a:latin typeface="Abhaya Libre" panose="020B0604020202020204" charset="0"/>
                <a:cs typeface="Abhaya Libre" panose="020B0604020202020204" charset="0"/>
              </a:rPr>
              <a:t>Diagramme d’activité : maître d’hôtel</a:t>
            </a:r>
          </a:p>
        </p:txBody>
      </p:sp>
      <p:pic>
        <p:nvPicPr>
          <p:cNvPr id="4" name="Image 3">
            <a:extLst>
              <a:ext uri="{FF2B5EF4-FFF2-40B4-BE49-F238E27FC236}">
                <a16:creationId xmlns:a16="http://schemas.microsoft.com/office/drawing/2014/main" id="{9EFFD7CF-AC3D-B3FC-CCE3-72D9E1ECE5D1}"/>
              </a:ext>
            </a:extLst>
          </p:cNvPr>
          <p:cNvPicPr>
            <a:picLocks noChangeAspect="1"/>
          </p:cNvPicPr>
          <p:nvPr/>
        </p:nvPicPr>
        <p:blipFill>
          <a:blip r:embed="rId3"/>
          <a:stretch>
            <a:fillRect/>
          </a:stretch>
        </p:blipFill>
        <p:spPr>
          <a:xfrm>
            <a:off x="744700" y="1697651"/>
            <a:ext cx="7185783" cy="3312138"/>
          </a:xfrm>
          <a:prstGeom prst="rect">
            <a:avLst/>
          </a:prstGeom>
        </p:spPr>
      </p:pic>
      <p:sp>
        <p:nvSpPr>
          <p:cNvPr id="5" name="ZoneTexte 4">
            <a:extLst>
              <a:ext uri="{FF2B5EF4-FFF2-40B4-BE49-F238E27FC236}">
                <a16:creationId xmlns:a16="http://schemas.microsoft.com/office/drawing/2014/main" id="{888BFA85-401D-85EB-51BE-FF18A2A994FA}"/>
              </a:ext>
            </a:extLst>
          </p:cNvPr>
          <p:cNvSpPr txBox="1"/>
          <p:nvPr/>
        </p:nvSpPr>
        <p:spPr>
          <a:xfrm>
            <a:off x="8355140" y="4342883"/>
            <a:ext cx="665035" cy="523220"/>
          </a:xfrm>
          <a:prstGeom prst="rect">
            <a:avLst/>
          </a:prstGeom>
          <a:noFill/>
        </p:spPr>
        <p:txBody>
          <a:bodyPr wrap="square" rtlCol="0">
            <a:spAutoFit/>
          </a:bodyPr>
          <a:lstStyle/>
          <a:p>
            <a:r>
              <a:rPr lang="fr-CM" sz="2800" dirty="0"/>
              <a:t>15</a:t>
            </a:r>
          </a:p>
        </p:txBody>
      </p:sp>
    </p:spTree>
    <p:extLst>
      <p:ext uri="{BB962C8B-B14F-4D97-AF65-F5344CB8AC3E}">
        <p14:creationId xmlns:p14="http://schemas.microsoft.com/office/powerpoint/2010/main" val="25890473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35"/>
        <p:cNvGrpSpPr/>
        <p:nvPr/>
      </p:nvGrpSpPr>
      <p:grpSpPr>
        <a:xfrm>
          <a:off x="0" y="0"/>
          <a:ext cx="0" cy="0"/>
          <a:chOff x="0" y="0"/>
          <a:chExt cx="0" cy="0"/>
        </a:xfrm>
      </p:grpSpPr>
      <p:sp>
        <p:nvSpPr>
          <p:cNvPr id="637" name="Google Shape;637;p53"/>
          <p:cNvSpPr txBox="1">
            <a:spLocks noGrp="1"/>
          </p:cNvSpPr>
          <p:nvPr>
            <p:ph type="title"/>
          </p:nvPr>
        </p:nvSpPr>
        <p:spPr>
          <a:xfrm>
            <a:off x="1732325" y="539500"/>
            <a:ext cx="6698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Diagrammes</a:t>
            </a:r>
            <a:endParaRPr dirty="0"/>
          </a:p>
        </p:txBody>
      </p:sp>
      <p:sp>
        <p:nvSpPr>
          <p:cNvPr id="650" name="Google Shape;650;p53"/>
          <p:cNvSpPr/>
          <p:nvPr/>
        </p:nvSpPr>
        <p:spPr>
          <a:xfrm>
            <a:off x="7427838" y="362424"/>
            <a:ext cx="1041300" cy="1041000"/>
          </a:xfrm>
          <a:prstGeom prst="decagon">
            <a:avLst>
              <a:gd name="vf" fmla="val 105146"/>
            </a:avLst>
          </a:prstGeom>
          <a:solidFill>
            <a:srgbClr val="95FF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1" name="Google Shape;651;p53"/>
          <p:cNvGrpSpPr/>
          <p:nvPr/>
        </p:nvGrpSpPr>
        <p:grpSpPr>
          <a:xfrm rot="464811">
            <a:off x="7624138" y="639412"/>
            <a:ext cx="648951" cy="487702"/>
            <a:chOff x="6736356" y="463130"/>
            <a:chExt cx="648933" cy="487689"/>
          </a:xfrm>
        </p:grpSpPr>
        <p:grpSp>
          <p:nvGrpSpPr>
            <p:cNvPr id="652" name="Google Shape;652;p53"/>
            <p:cNvGrpSpPr/>
            <p:nvPr/>
          </p:nvGrpSpPr>
          <p:grpSpPr>
            <a:xfrm>
              <a:off x="6760636" y="488826"/>
              <a:ext cx="624653" cy="461993"/>
              <a:chOff x="2505625" y="3873250"/>
              <a:chExt cx="487325" cy="360425"/>
            </a:xfrm>
          </p:grpSpPr>
          <p:sp>
            <p:nvSpPr>
              <p:cNvPr id="653" name="Google Shape;653;p53"/>
              <p:cNvSpPr/>
              <p:nvPr/>
            </p:nvSpPr>
            <p:spPr>
              <a:xfrm>
                <a:off x="2781050" y="3873250"/>
                <a:ext cx="211900" cy="360425"/>
              </a:xfrm>
              <a:custGeom>
                <a:avLst/>
                <a:gdLst/>
                <a:ahLst/>
                <a:cxnLst/>
                <a:rect l="l" t="t" r="r" b="b"/>
                <a:pathLst>
                  <a:path w="8476" h="14417" extrusionOk="0">
                    <a:moveTo>
                      <a:pt x="795" y="0"/>
                    </a:moveTo>
                    <a:cubicBezTo>
                      <a:pt x="358" y="0"/>
                      <a:pt x="1" y="357"/>
                      <a:pt x="1" y="794"/>
                    </a:cubicBezTo>
                    <a:lnTo>
                      <a:pt x="1" y="1900"/>
                    </a:lnTo>
                    <a:lnTo>
                      <a:pt x="1" y="3613"/>
                    </a:lnTo>
                    <a:lnTo>
                      <a:pt x="1" y="12490"/>
                    </a:lnTo>
                    <a:lnTo>
                      <a:pt x="1" y="13623"/>
                    </a:lnTo>
                    <a:cubicBezTo>
                      <a:pt x="1" y="14060"/>
                      <a:pt x="358" y="14417"/>
                      <a:pt x="795" y="14417"/>
                    </a:cubicBezTo>
                    <a:lnTo>
                      <a:pt x="7682" y="14417"/>
                    </a:lnTo>
                    <a:cubicBezTo>
                      <a:pt x="8119" y="14417"/>
                      <a:pt x="8476" y="14060"/>
                      <a:pt x="8476" y="13623"/>
                    </a:cubicBezTo>
                    <a:lnTo>
                      <a:pt x="8476" y="12490"/>
                    </a:lnTo>
                    <a:lnTo>
                      <a:pt x="8476" y="3613"/>
                    </a:lnTo>
                    <a:lnTo>
                      <a:pt x="8476" y="1900"/>
                    </a:lnTo>
                    <a:lnTo>
                      <a:pt x="8476" y="794"/>
                    </a:lnTo>
                    <a:cubicBezTo>
                      <a:pt x="8476" y="357"/>
                      <a:pt x="8119" y="0"/>
                      <a:pt x="76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53"/>
              <p:cNvSpPr/>
              <p:nvPr/>
            </p:nvSpPr>
            <p:spPr>
              <a:xfrm>
                <a:off x="2505625" y="3873250"/>
                <a:ext cx="211675" cy="360425"/>
              </a:xfrm>
              <a:custGeom>
                <a:avLst/>
                <a:gdLst/>
                <a:ahLst/>
                <a:cxnLst/>
                <a:rect l="l" t="t" r="r" b="b"/>
                <a:pathLst>
                  <a:path w="8467" h="14417" extrusionOk="0">
                    <a:moveTo>
                      <a:pt x="785" y="0"/>
                    </a:moveTo>
                    <a:cubicBezTo>
                      <a:pt x="348" y="0"/>
                      <a:pt x="0" y="357"/>
                      <a:pt x="0" y="794"/>
                    </a:cubicBezTo>
                    <a:lnTo>
                      <a:pt x="0" y="1900"/>
                    </a:lnTo>
                    <a:lnTo>
                      <a:pt x="0" y="12490"/>
                    </a:lnTo>
                    <a:lnTo>
                      <a:pt x="0" y="13623"/>
                    </a:lnTo>
                    <a:cubicBezTo>
                      <a:pt x="0" y="14060"/>
                      <a:pt x="348" y="14417"/>
                      <a:pt x="785" y="14417"/>
                    </a:cubicBezTo>
                    <a:lnTo>
                      <a:pt x="7672" y="14417"/>
                    </a:lnTo>
                    <a:cubicBezTo>
                      <a:pt x="8110" y="14417"/>
                      <a:pt x="8466" y="14060"/>
                      <a:pt x="8466" y="13623"/>
                    </a:cubicBezTo>
                    <a:lnTo>
                      <a:pt x="8466" y="12490"/>
                    </a:lnTo>
                    <a:lnTo>
                      <a:pt x="8466" y="1900"/>
                    </a:lnTo>
                    <a:lnTo>
                      <a:pt x="8466" y="794"/>
                    </a:lnTo>
                    <a:cubicBezTo>
                      <a:pt x="8466" y="357"/>
                      <a:pt x="8110" y="0"/>
                      <a:pt x="76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53"/>
              <p:cNvSpPr/>
              <p:nvPr/>
            </p:nvSpPr>
            <p:spPr>
              <a:xfrm>
                <a:off x="2732225" y="4028525"/>
                <a:ext cx="33925" cy="49925"/>
              </a:xfrm>
              <a:custGeom>
                <a:avLst/>
                <a:gdLst/>
                <a:ahLst/>
                <a:cxnLst/>
                <a:rect l="l" t="t" r="r" b="b"/>
                <a:pathLst>
                  <a:path w="1357" h="1997" extrusionOk="0">
                    <a:moveTo>
                      <a:pt x="326" y="0"/>
                    </a:moveTo>
                    <a:cubicBezTo>
                      <a:pt x="250" y="0"/>
                      <a:pt x="174" y="29"/>
                      <a:pt x="116" y="87"/>
                    </a:cubicBezTo>
                    <a:cubicBezTo>
                      <a:pt x="0" y="194"/>
                      <a:pt x="0" y="382"/>
                      <a:pt x="116" y="498"/>
                    </a:cubicBezTo>
                    <a:lnTo>
                      <a:pt x="616" y="997"/>
                    </a:lnTo>
                    <a:lnTo>
                      <a:pt x="116" y="1497"/>
                    </a:lnTo>
                    <a:cubicBezTo>
                      <a:pt x="0" y="1604"/>
                      <a:pt x="0" y="1791"/>
                      <a:pt x="116" y="1907"/>
                    </a:cubicBezTo>
                    <a:cubicBezTo>
                      <a:pt x="178" y="1970"/>
                      <a:pt x="250" y="1996"/>
                      <a:pt x="330" y="1996"/>
                    </a:cubicBezTo>
                    <a:cubicBezTo>
                      <a:pt x="401" y="1996"/>
                      <a:pt x="473" y="1970"/>
                      <a:pt x="535" y="1907"/>
                    </a:cubicBezTo>
                    <a:lnTo>
                      <a:pt x="1240" y="1203"/>
                    </a:lnTo>
                    <a:cubicBezTo>
                      <a:pt x="1356" y="1087"/>
                      <a:pt x="1356" y="899"/>
                      <a:pt x="1240" y="792"/>
                    </a:cubicBezTo>
                    <a:lnTo>
                      <a:pt x="535" y="87"/>
                    </a:lnTo>
                    <a:cubicBezTo>
                      <a:pt x="477" y="29"/>
                      <a:pt x="401" y="0"/>
                      <a:pt x="3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 name="Google Shape;656;p53"/>
            <p:cNvGrpSpPr/>
            <p:nvPr/>
          </p:nvGrpSpPr>
          <p:grpSpPr>
            <a:xfrm>
              <a:off x="6736356" y="463130"/>
              <a:ext cx="610650" cy="456000"/>
              <a:chOff x="1728600" y="3528000"/>
              <a:chExt cx="476400" cy="355750"/>
            </a:xfrm>
          </p:grpSpPr>
          <p:sp>
            <p:nvSpPr>
              <p:cNvPr id="657" name="Google Shape;657;p53"/>
              <p:cNvSpPr/>
              <p:nvPr/>
            </p:nvSpPr>
            <p:spPr>
              <a:xfrm>
                <a:off x="1989975" y="3528000"/>
                <a:ext cx="215025" cy="355750"/>
              </a:xfrm>
              <a:custGeom>
                <a:avLst/>
                <a:gdLst/>
                <a:ahLst/>
                <a:cxnLst/>
                <a:rect l="l" t="t" r="r" b="b"/>
                <a:pathLst>
                  <a:path w="8601" h="14230" extrusionOk="0">
                    <a:moveTo>
                      <a:pt x="7566" y="563"/>
                    </a:moveTo>
                    <a:cubicBezTo>
                      <a:pt x="7825" y="563"/>
                      <a:pt x="8039" y="768"/>
                      <a:pt x="8039" y="1035"/>
                    </a:cubicBezTo>
                    <a:lnTo>
                      <a:pt x="8039" y="1803"/>
                    </a:lnTo>
                    <a:lnTo>
                      <a:pt x="563" y="1803"/>
                    </a:lnTo>
                    <a:lnTo>
                      <a:pt x="563" y="1035"/>
                    </a:lnTo>
                    <a:cubicBezTo>
                      <a:pt x="563" y="768"/>
                      <a:pt x="777" y="563"/>
                      <a:pt x="1036" y="563"/>
                    </a:cubicBezTo>
                    <a:close/>
                    <a:moveTo>
                      <a:pt x="8039" y="2365"/>
                    </a:moveTo>
                    <a:lnTo>
                      <a:pt x="8039" y="3426"/>
                    </a:lnTo>
                    <a:lnTo>
                      <a:pt x="563" y="3426"/>
                    </a:lnTo>
                    <a:lnTo>
                      <a:pt x="563" y="2365"/>
                    </a:lnTo>
                    <a:close/>
                    <a:moveTo>
                      <a:pt x="8039" y="12410"/>
                    </a:moveTo>
                    <a:lnTo>
                      <a:pt x="8039" y="13204"/>
                    </a:lnTo>
                    <a:cubicBezTo>
                      <a:pt x="8039" y="13462"/>
                      <a:pt x="7825" y="13676"/>
                      <a:pt x="7566" y="13676"/>
                    </a:cubicBezTo>
                    <a:lnTo>
                      <a:pt x="1036" y="13676"/>
                    </a:lnTo>
                    <a:cubicBezTo>
                      <a:pt x="777" y="13676"/>
                      <a:pt x="563" y="13462"/>
                      <a:pt x="563" y="13204"/>
                    </a:cubicBezTo>
                    <a:lnTo>
                      <a:pt x="563" y="12410"/>
                    </a:lnTo>
                    <a:close/>
                    <a:moveTo>
                      <a:pt x="1036" y="0"/>
                    </a:moveTo>
                    <a:cubicBezTo>
                      <a:pt x="465" y="0"/>
                      <a:pt x="1" y="464"/>
                      <a:pt x="1" y="1035"/>
                    </a:cubicBezTo>
                    <a:lnTo>
                      <a:pt x="1" y="10385"/>
                    </a:lnTo>
                    <a:cubicBezTo>
                      <a:pt x="1" y="10536"/>
                      <a:pt x="126" y="10661"/>
                      <a:pt x="286" y="10661"/>
                    </a:cubicBezTo>
                    <a:cubicBezTo>
                      <a:pt x="438" y="10661"/>
                      <a:pt x="563" y="10536"/>
                      <a:pt x="563" y="10385"/>
                    </a:cubicBezTo>
                    <a:lnTo>
                      <a:pt x="563" y="3988"/>
                    </a:lnTo>
                    <a:lnTo>
                      <a:pt x="8039" y="3988"/>
                    </a:lnTo>
                    <a:lnTo>
                      <a:pt x="8039" y="11848"/>
                    </a:lnTo>
                    <a:lnTo>
                      <a:pt x="563" y="11848"/>
                    </a:lnTo>
                    <a:lnTo>
                      <a:pt x="563" y="11517"/>
                    </a:lnTo>
                    <a:cubicBezTo>
                      <a:pt x="563" y="11366"/>
                      <a:pt x="438" y="11241"/>
                      <a:pt x="286" y="11241"/>
                    </a:cubicBezTo>
                    <a:cubicBezTo>
                      <a:pt x="126" y="11241"/>
                      <a:pt x="1" y="11366"/>
                      <a:pt x="1" y="11517"/>
                    </a:cubicBezTo>
                    <a:lnTo>
                      <a:pt x="1" y="13204"/>
                    </a:lnTo>
                    <a:cubicBezTo>
                      <a:pt x="1" y="13774"/>
                      <a:pt x="465" y="14229"/>
                      <a:pt x="1036" y="14229"/>
                    </a:cubicBezTo>
                    <a:lnTo>
                      <a:pt x="7566" y="14229"/>
                    </a:lnTo>
                    <a:cubicBezTo>
                      <a:pt x="8137" y="14229"/>
                      <a:pt x="8601" y="13774"/>
                      <a:pt x="8601" y="13204"/>
                    </a:cubicBezTo>
                    <a:lnTo>
                      <a:pt x="8601" y="1035"/>
                    </a:lnTo>
                    <a:cubicBezTo>
                      <a:pt x="8601" y="464"/>
                      <a:pt x="8137" y="0"/>
                      <a:pt x="756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53"/>
              <p:cNvSpPr/>
              <p:nvPr/>
            </p:nvSpPr>
            <p:spPr>
              <a:xfrm>
                <a:off x="2045750" y="3550525"/>
                <a:ext cx="66025" cy="14075"/>
              </a:xfrm>
              <a:custGeom>
                <a:avLst/>
                <a:gdLst/>
                <a:ahLst/>
                <a:cxnLst/>
                <a:rect l="l" t="t" r="r" b="b"/>
                <a:pathLst>
                  <a:path w="2641" h="563" extrusionOk="0">
                    <a:moveTo>
                      <a:pt x="277" y="1"/>
                    </a:moveTo>
                    <a:cubicBezTo>
                      <a:pt x="125" y="1"/>
                      <a:pt x="0" y="125"/>
                      <a:pt x="0" y="286"/>
                    </a:cubicBezTo>
                    <a:cubicBezTo>
                      <a:pt x="0" y="438"/>
                      <a:pt x="125" y="563"/>
                      <a:pt x="277" y="563"/>
                    </a:cubicBezTo>
                    <a:lnTo>
                      <a:pt x="2364" y="563"/>
                    </a:lnTo>
                    <a:cubicBezTo>
                      <a:pt x="2516" y="563"/>
                      <a:pt x="2641" y="438"/>
                      <a:pt x="2641" y="286"/>
                    </a:cubicBezTo>
                    <a:cubicBezTo>
                      <a:pt x="2641" y="125"/>
                      <a:pt x="2516" y="1"/>
                      <a:pt x="236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53"/>
              <p:cNvSpPr/>
              <p:nvPr/>
            </p:nvSpPr>
            <p:spPr>
              <a:xfrm>
                <a:off x="2139175" y="3550075"/>
                <a:ext cx="13875" cy="14975"/>
              </a:xfrm>
              <a:custGeom>
                <a:avLst/>
                <a:gdLst/>
                <a:ahLst/>
                <a:cxnLst/>
                <a:rect l="l" t="t" r="r" b="b"/>
                <a:pathLst>
                  <a:path w="555" h="599" extrusionOk="0">
                    <a:moveTo>
                      <a:pt x="278" y="1"/>
                    </a:moveTo>
                    <a:cubicBezTo>
                      <a:pt x="126" y="1"/>
                      <a:pt x="1" y="126"/>
                      <a:pt x="1" y="277"/>
                    </a:cubicBezTo>
                    <a:lnTo>
                      <a:pt x="1" y="322"/>
                    </a:lnTo>
                    <a:cubicBezTo>
                      <a:pt x="1" y="473"/>
                      <a:pt x="126" y="598"/>
                      <a:pt x="278" y="598"/>
                    </a:cubicBezTo>
                    <a:cubicBezTo>
                      <a:pt x="429" y="598"/>
                      <a:pt x="554" y="473"/>
                      <a:pt x="554" y="322"/>
                    </a:cubicBezTo>
                    <a:lnTo>
                      <a:pt x="554" y="277"/>
                    </a:lnTo>
                    <a:cubicBezTo>
                      <a:pt x="554" y="126"/>
                      <a:pt x="429" y="1"/>
                      <a:pt x="27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53"/>
              <p:cNvSpPr/>
              <p:nvPr/>
            </p:nvSpPr>
            <p:spPr>
              <a:xfrm>
                <a:off x="2120900" y="3550075"/>
                <a:ext cx="14075" cy="14975"/>
              </a:xfrm>
              <a:custGeom>
                <a:avLst/>
                <a:gdLst/>
                <a:ahLst/>
                <a:cxnLst/>
                <a:rect l="l" t="t" r="r" b="b"/>
                <a:pathLst>
                  <a:path w="563" h="599" extrusionOk="0">
                    <a:moveTo>
                      <a:pt x="277" y="1"/>
                    </a:moveTo>
                    <a:cubicBezTo>
                      <a:pt x="125" y="1"/>
                      <a:pt x="0" y="126"/>
                      <a:pt x="0" y="277"/>
                    </a:cubicBezTo>
                    <a:lnTo>
                      <a:pt x="0" y="322"/>
                    </a:lnTo>
                    <a:cubicBezTo>
                      <a:pt x="0" y="473"/>
                      <a:pt x="125" y="598"/>
                      <a:pt x="277" y="598"/>
                    </a:cubicBezTo>
                    <a:cubicBezTo>
                      <a:pt x="438" y="598"/>
                      <a:pt x="562" y="473"/>
                      <a:pt x="562" y="322"/>
                    </a:cubicBezTo>
                    <a:lnTo>
                      <a:pt x="562" y="277"/>
                    </a:lnTo>
                    <a:cubicBezTo>
                      <a:pt x="562" y="126"/>
                      <a:pt x="438"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53"/>
              <p:cNvSpPr/>
              <p:nvPr/>
            </p:nvSpPr>
            <p:spPr>
              <a:xfrm>
                <a:off x="2075625" y="3847150"/>
                <a:ext cx="43525" cy="13850"/>
              </a:xfrm>
              <a:custGeom>
                <a:avLst/>
                <a:gdLst/>
                <a:ahLst/>
                <a:cxnLst/>
                <a:rect l="l" t="t" r="r" b="b"/>
                <a:pathLst>
                  <a:path w="1741" h="554" extrusionOk="0">
                    <a:moveTo>
                      <a:pt x="286" y="0"/>
                    </a:moveTo>
                    <a:cubicBezTo>
                      <a:pt x="125" y="0"/>
                      <a:pt x="0" y="125"/>
                      <a:pt x="0" y="277"/>
                    </a:cubicBezTo>
                    <a:cubicBezTo>
                      <a:pt x="0" y="429"/>
                      <a:pt x="125" y="554"/>
                      <a:pt x="286" y="554"/>
                    </a:cubicBezTo>
                    <a:lnTo>
                      <a:pt x="1464" y="554"/>
                    </a:lnTo>
                    <a:cubicBezTo>
                      <a:pt x="1615" y="554"/>
                      <a:pt x="1740" y="429"/>
                      <a:pt x="1740" y="277"/>
                    </a:cubicBezTo>
                    <a:cubicBezTo>
                      <a:pt x="1740" y="125"/>
                      <a:pt x="1615" y="0"/>
                      <a:pt x="146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53"/>
              <p:cNvSpPr/>
              <p:nvPr/>
            </p:nvSpPr>
            <p:spPr>
              <a:xfrm>
                <a:off x="1728600" y="3528000"/>
                <a:ext cx="215025" cy="355750"/>
              </a:xfrm>
              <a:custGeom>
                <a:avLst/>
                <a:gdLst/>
                <a:ahLst/>
                <a:cxnLst/>
                <a:rect l="l" t="t" r="r" b="b"/>
                <a:pathLst>
                  <a:path w="8601" h="14230" extrusionOk="0">
                    <a:moveTo>
                      <a:pt x="7565" y="563"/>
                    </a:moveTo>
                    <a:cubicBezTo>
                      <a:pt x="7824" y="563"/>
                      <a:pt x="8038" y="768"/>
                      <a:pt x="8038" y="1035"/>
                    </a:cubicBezTo>
                    <a:lnTo>
                      <a:pt x="8038" y="1803"/>
                    </a:lnTo>
                    <a:lnTo>
                      <a:pt x="562" y="1803"/>
                    </a:lnTo>
                    <a:lnTo>
                      <a:pt x="562" y="1035"/>
                    </a:lnTo>
                    <a:cubicBezTo>
                      <a:pt x="562" y="768"/>
                      <a:pt x="776" y="563"/>
                      <a:pt x="1035" y="563"/>
                    </a:cubicBezTo>
                    <a:close/>
                    <a:moveTo>
                      <a:pt x="8038" y="12410"/>
                    </a:moveTo>
                    <a:lnTo>
                      <a:pt x="8038" y="13204"/>
                    </a:lnTo>
                    <a:cubicBezTo>
                      <a:pt x="8038" y="13462"/>
                      <a:pt x="7824" y="13676"/>
                      <a:pt x="7565" y="13676"/>
                    </a:cubicBezTo>
                    <a:lnTo>
                      <a:pt x="1035" y="13676"/>
                    </a:lnTo>
                    <a:cubicBezTo>
                      <a:pt x="776" y="13676"/>
                      <a:pt x="562" y="13462"/>
                      <a:pt x="562" y="13204"/>
                    </a:cubicBezTo>
                    <a:lnTo>
                      <a:pt x="562" y="12410"/>
                    </a:lnTo>
                    <a:close/>
                    <a:moveTo>
                      <a:pt x="1035" y="0"/>
                    </a:moveTo>
                    <a:cubicBezTo>
                      <a:pt x="464" y="0"/>
                      <a:pt x="0" y="464"/>
                      <a:pt x="0" y="1035"/>
                    </a:cubicBezTo>
                    <a:lnTo>
                      <a:pt x="0" y="6959"/>
                    </a:lnTo>
                    <a:cubicBezTo>
                      <a:pt x="0" y="7111"/>
                      <a:pt x="125" y="7235"/>
                      <a:pt x="286" y="7235"/>
                    </a:cubicBezTo>
                    <a:cubicBezTo>
                      <a:pt x="437" y="7235"/>
                      <a:pt x="562" y="7111"/>
                      <a:pt x="562" y="6959"/>
                    </a:cubicBezTo>
                    <a:lnTo>
                      <a:pt x="562" y="2365"/>
                    </a:lnTo>
                    <a:lnTo>
                      <a:pt x="8038" y="2365"/>
                    </a:lnTo>
                    <a:lnTo>
                      <a:pt x="8038" y="11848"/>
                    </a:lnTo>
                    <a:lnTo>
                      <a:pt x="562" y="11848"/>
                    </a:lnTo>
                    <a:lnTo>
                      <a:pt x="562" y="8101"/>
                    </a:lnTo>
                    <a:cubicBezTo>
                      <a:pt x="562" y="7940"/>
                      <a:pt x="437" y="7815"/>
                      <a:pt x="286" y="7815"/>
                    </a:cubicBezTo>
                    <a:cubicBezTo>
                      <a:pt x="125" y="7815"/>
                      <a:pt x="0" y="7940"/>
                      <a:pt x="0" y="8101"/>
                    </a:cubicBezTo>
                    <a:lnTo>
                      <a:pt x="0" y="13204"/>
                    </a:lnTo>
                    <a:cubicBezTo>
                      <a:pt x="0" y="13774"/>
                      <a:pt x="464" y="14229"/>
                      <a:pt x="1035" y="14229"/>
                    </a:cubicBezTo>
                    <a:lnTo>
                      <a:pt x="7565" y="14229"/>
                    </a:lnTo>
                    <a:cubicBezTo>
                      <a:pt x="8136" y="14229"/>
                      <a:pt x="8600" y="13774"/>
                      <a:pt x="8600" y="13204"/>
                    </a:cubicBezTo>
                    <a:lnTo>
                      <a:pt x="8600" y="1035"/>
                    </a:lnTo>
                    <a:cubicBezTo>
                      <a:pt x="8600" y="464"/>
                      <a:pt x="8136" y="0"/>
                      <a:pt x="756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53"/>
              <p:cNvSpPr/>
              <p:nvPr/>
            </p:nvSpPr>
            <p:spPr>
              <a:xfrm>
                <a:off x="1784350" y="3550525"/>
                <a:ext cx="66275" cy="14075"/>
              </a:xfrm>
              <a:custGeom>
                <a:avLst/>
                <a:gdLst/>
                <a:ahLst/>
                <a:cxnLst/>
                <a:rect l="l" t="t" r="r" b="b"/>
                <a:pathLst>
                  <a:path w="2651" h="563" extrusionOk="0">
                    <a:moveTo>
                      <a:pt x="277" y="1"/>
                    </a:moveTo>
                    <a:cubicBezTo>
                      <a:pt x="126" y="1"/>
                      <a:pt x="1" y="125"/>
                      <a:pt x="1" y="286"/>
                    </a:cubicBezTo>
                    <a:cubicBezTo>
                      <a:pt x="1" y="438"/>
                      <a:pt x="126" y="563"/>
                      <a:pt x="277" y="563"/>
                    </a:cubicBezTo>
                    <a:lnTo>
                      <a:pt x="2365" y="563"/>
                    </a:lnTo>
                    <a:cubicBezTo>
                      <a:pt x="2525" y="563"/>
                      <a:pt x="2650" y="438"/>
                      <a:pt x="2650" y="286"/>
                    </a:cubicBezTo>
                    <a:cubicBezTo>
                      <a:pt x="2650" y="125"/>
                      <a:pt x="2525" y="1"/>
                      <a:pt x="236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53"/>
              <p:cNvSpPr/>
              <p:nvPr/>
            </p:nvSpPr>
            <p:spPr>
              <a:xfrm>
                <a:off x="1877800" y="3550075"/>
                <a:ext cx="13850" cy="14975"/>
              </a:xfrm>
              <a:custGeom>
                <a:avLst/>
                <a:gdLst/>
                <a:ahLst/>
                <a:cxnLst/>
                <a:rect l="l" t="t" r="r" b="b"/>
                <a:pathLst>
                  <a:path w="554" h="599" extrusionOk="0">
                    <a:moveTo>
                      <a:pt x="277" y="1"/>
                    </a:moveTo>
                    <a:cubicBezTo>
                      <a:pt x="125" y="1"/>
                      <a:pt x="1" y="126"/>
                      <a:pt x="1" y="277"/>
                    </a:cubicBezTo>
                    <a:lnTo>
                      <a:pt x="1" y="322"/>
                    </a:lnTo>
                    <a:cubicBezTo>
                      <a:pt x="1" y="473"/>
                      <a:pt x="125" y="598"/>
                      <a:pt x="277" y="598"/>
                    </a:cubicBezTo>
                    <a:cubicBezTo>
                      <a:pt x="429" y="598"/>
                      <a:pt x="554" y="473"/>
                      <a:pt x="554" y="322"/>
                    </a:cubicBezTo>
                    <a:lnTo>
                      <a:pt x="554" y="277"/>
                    </a:lnTo>
                    <a:cubicBezTo>
                      <a:pt x="554" y="126"/>
                      <a:pt x="429"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53"/>
              <p:cNvSpPr/>
              <p:nvPr/>
            </p:nvSpPr>
            <p:spPr>
              <a:xfrm>
                <a:off x="1859525" y="3550075"/>
                <a:ext cx="14075" cy="14975"/>
              </a:xfrm>
              <a:custGeom>
                <a:avLst/>
                <a:gdLst/>
                <a:ahLst/>
                <a:cxnLst/>
                <a:rect l="l" t="t" r="r" b="b"/>
                <a:pathLst>
                  <a:path w="563" h="599" extrusionOk="0">
                    <a:moveTo>
                      <a:pt x="277" y="1"/>
                    </a:moveTo>
                    <a:cubicBezTo>
                      <a:pt x="125" y="1"/>
                      <a:pt x="0" y="126"/>
                      <a:pt x="0" y="277"/>
                    </a:cubicBezTo>
                    <a:lnTo>
                      <a:pt x="0" y="322"/>
                    </a:lnTo>
                    <a:cubicBezTo>
                      <a:pt x="0" y="473"/>
                      <a:pt x="125" y="598"/>
                      <a:pt x="277" y="598"/>
                    </a:cubicBezTo>
                    <a:cubicBezTo>
                      <a:pt x="437" y="598"/>
                      <a:pt x="562" y="473"/>
                      <a:pt x="562" y="322"/>
                    </a:cubicBezTo>
                    <a:lnTo>
                      <a:pt x="562" y="277"/>
                    </a:lnTo>
                    <a:cubicBezTo>
                      <a:pt x="562" y="126"/>
                      <a:pt x="437"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53"/>
              <p:cNvSpPr/>
              <p:nvPr/>
            </p:nvSpPr>
            <p:spPr>
              <a:xfrm>
                <a:off x="1814250" y="3847150"/>
                <a:ext cx="43500" cy="13850"/>
              </a:xfrm>
              <a:custGeom>
                <a:avLst/>
                <a:gdLst/>
                <a:ahLst/>
                <a:cxnLst/>
                <a:rect l="l" t="t" r="r" b="b"/>
                <a:pathLst>
                  <a:path w="1740" h="554" extrusionOk="0">
                    <a:moveTo>
                      <a:pt x="286" y="0"/>
                    </a:moveTo>
                    <a:cubicBezTo>
                      <a:pt x="125" y="0"/>
                      <a:pt x="0" y="125"/>
                      <a:pt x="0" y="277"/>
                    </a:cubicBezTo>
                    <a:cubicBezTo>
                      <a:pt x="0" y="429"/>
                      <a:pt x="125" y="554"/>
                      <a:pt x="286" y="554"/>
                    </a:cubicBezTo>
                    <a:lnTo>
                      <a:pt x="1463" y="554"/>
                    </a:lnTo>
                    <a:cubicBezTo>
                      <a:pt x="1615" y="554"/>
                      <a:pt x="1740" y="429"/>
                      <a:pt x="1740" y="277"/>
                    </a:cubicBezTo>
                    <a:cubicBezTo>
                      <a:pt x="1740" y="125"/>
                      <a:pt x="1615" y="0"/>
                      <a:pt x="146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53"/>
              <p:cNvSpPr/>
              <p:nvPr/>
            </p:nvSpPr>
            <p:spPr>
              <a:xfrm>
                <a:off x="1752900" y="3629025"/>
                <a:ext cx="166400" cy="59575"/>
              </a:xfrm>
              <a:custGeom>
                <a:avLst/>
                <a:gdLst/>
                <a:ahLst/>
                <a:cxnLst/>
                <a:rect l="l" t="t" r="r" b="b"/>
                <a:pathLst>
                  <a:path w="6656" h="2383" extrusionOk="0">
                    <a:moveTo>
                      <a:pt x="277" y="1"/>
                    </a:moveTo>
                    <a:cubicBezTo>
                      <a:pt x="126" y="1"/>
                      <a:pt x="1" y="126"/>
                      <a:pt x="1" y="277"/>
                    </a:cubicBezTo>
                    <a:lnTo>
                      <a:pt x="1" y="2106"/>
                    </a:lnTo>
                    <a:cubicBezTo>
                      <a:pt x="1" y="2258"/>
                      <a:pt x="126" y="2383"/>
                      <a:pt x="277" y="2383"/>
                    </a:cubicBezTo>
                    <a:lnTo>
                      <a:pt x="6379" y="2383"/>
                    </a:lnTo>
                    <a:cubicBezTo>
                      <a:pt x="6531" y="2383"/>
                      <a:pt x="6656" y="2258"/>
                      <a:pt x="6656" y="2106"/>
                    </a:cubicBezTo>
                    <a:lnTo>
                      <a:pt x="6656" y="277"/>
                    </a:lnTo>
                    <a:cubicBezTo>
                      <a:pt x="6656" y="126"/>
                      <a:pt x="6531" y="1"/>
                      <a:pt x="6379" y="1"/>
                    </a:cubicBezTo>
                    <a:lnTo>
                      <a:pt x="5443" y="1"/>
                    </a:lnTo>
                    <a:cubicBezTo>
                      <a:pt x="5291" y="1"/>
                      <a:pt x="5166" y="126"/>
                      <a:pt x="5166" y="277"/>
                    </a:cubicBezTo>
                    <a:cubicBezTo>
                      <a:pt x="5166" y="429"/>
                      <a:pt x="5291" y="554"/>
                      <a:pt x="5443" y="554"/>
                    </a:cubicBezTo>
                    <a:lnTo>
                      <a:pt x="6103" y="554"/>
                    </a:lnTo>
                    <a:lnTo>
                      <a:pt x="6103" y="1829"/>
                    </a:lnTo>
                    <a:lnTo>
                      <a:pt x="554" y="1829"/>
                    </a:lnTo>
                    <a:lnTo>
                      <a:pt x="554" y="554"/>
                    </a:lnTo>
                    <a:lnTo>
                      <a:pt x="4301" y="554"/>
                    </a:lnTo>
                    <a:cubicBezTo>
                      <a:pt x="4461" y="554"/>
                      <a:pt x="4586" y="429"/>
                      <a:pt x="4586" y="277"/>
                    </a:cubicBezTo>
                    <a:cubicBezTo>
                      <a:pt x="4586" y="126"/>
                      <a:pt x="4461" y="1"/>
                      <a:pt x="430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53"/>
              <p:cNvSpPr/>
              <p:nvPr/>
            </p:nvSpPr>
            <p:spPr>
              <a:xfrm>
                <a:off x="1755125" y="3699050"/>
                <a:ext cx="69175" cy="13850"/>
              </a:xfrm>
              <a:custGeom>
                <a:avLst/>
                <a:gdLst/>
                <a:ahLst/>
                <a:cxnLst/>
                <a:rect l="l" t="t" r="r" b="b"/>
                <a:pathLst>
                  <a:path w="2767" h="554" extrusionOk="0">
                    <a:moveTo>
                      <a:pt x="278" y="1"/>
                    </a:moveTo>
                    <a:cubicBezTo>
                      <a:pt x="126" y="1"/>
                      <a:pt x="1" y="126"/>
                      <a:pt x="1" y="277"/>
                    </a:cubicBezTo>
                    <a:cubicBezTo>
                      <a:pt x="1" y="429"/>
                      <a:pt x="126" y="554"/>
                      <a:pt x="278" y="554"/>
                    </a:cubicBezTo>
                    <a:lnTo>
                      <a:pt x="2490" y="554"/>
                    </a:lnTo>
                    <a:cubicBezTo>
                      <a:pt x="2642" y="554"/>
                      <a:pt x="2766" y="429"/>
                      <a:pt x="2766" y="277"/>
                    </a:cubicBezTo>
                    <a:cubicBezTo>
                      <a:pt x="2766" y="126"/>
                      <a:pt x="2642" y="1"/>
                      <a:pt x="249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53"/>
              <p:cNvSpPr/>
              <p:nvPr/>
            </p:nvSpPr>
            <p:spPr>
              <a:xfrm>
                <a:off x="1755125" y="3723150"/>
                <a:ext cx="69175" cy="14075"/>
              </a:xfrm>
              <a:custGeom>
                <a:avLst/>
                <a:gdLst/>
                <a:ahLst/>
                <a:cxnLst/>
                <a:rect l="l" t="t" r="r" b="b"/>
                <a:pathLst>
                  <a:path w="2767" h="563" extrusionOk="0">
                    <a:moveTo>
                      <a:pt x="278" y="0"/>
                    </a:moveTo>
                    <a:cubicBezTo>
                      <a:pt x="126" y="0"/>
                      <a:pt x="1" y="125"/>
                      <a:pt x="1" y="277"/>
                    </a:cubicBezTo>
                    <a:cubicBezTo>
                      <a:pt x="1" y="437"/>
                      <a:pt x="126" y="562"/>
                      <a:pt x="278" y="562"/>
                    </a:cubicBezTo>
                    <a:lnTo>
                      <a:pt x="2490" y="562"/>
                    </a:lnTo>
                    <a:cubicBezTo>
                      <a:pt x="2642" y="562"/>
                      <a:pt x="2766" y="437"/>
                      <a:pt x="2766" y="277"/>
                    </a:cubicBezTo>
                    <a:cubicBezTo>
                      <a:pt x="2766" y="125"/>
                      <a:pt x="2642" y="0"/>
                      <a:pt x="249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53"/>
              <p:cNvSpPr/>
              <p:nvPr/>
            </p:nvSpPr>
            <p:spPr>
              <a:xfrm>
                <a:off x="1755125" y="3747450"/>
                <a:ext cx="69175" cy="13850"/>
              </a:xfrm>
              <a:custGeom>
                <a:avLst/>
                <a:gdLst/>
                <a:ahLst/>
                <a:cxnLst/>
                <a:rect l="l" t="t" r="r" b="b"/>
                <a:pathLst>
                  <a:path w="2767" h="554" extrusionOk="0">
                    <a:moveTo>
                      <a:pt x="278" y="1"/>
                    </a:moveTo>
                    <a:cubicBezTo>
                      <a:pt x="126" y="1"/>
                      <a:pt x="1" y="126"/>
                      <a:pt x="1" y="277"/>
                    </a:cubicBezTo>
                    <a:cubicBezTo>
                      <a:pt x="1" y="429"/>
                      <a:pt x="126" y="554"/>
                      <a:pt x="278" y="554"/>
                    </a:cubicBezTo>
                    <a:lnTo>
                      <a:pt x="2490" y="554"/>
                    </a:lnTo>
                    <a:cubicBezTo>
                      <a:pt x="2642" y="554"/>
                      <a:pt x="2766" y="429"/>
                      <a:pt x="2766" y="277"/>
                    </a:cubicBezTo>
                    <a:cubicBezTo>
                      <a:pt x="2766" y="126"/>
                      <a:pt x="2642" y="1"/>
                      <a:pt x="249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53"/>
              <p:cNvSpPr/>
              <p:nvPr/>
            </p:nvSpPr>
            <p:spPr>
              <a:xfrm>
                <a:off x="1755125" y="3771550"/>
                <a:ext cx="69175" cy="14075"/>
              </a:xfrm>
              <a:custGeom>
                <a:avLst/>
                <a:gdLst/>
                <a:ahLst/>
                <a:cxnLst/>
                <a:rect l="l" t="t" r="r" b="b"/>
                <a:pathLst>
                  <a:path w="2767" h="563" extrusionOk="0">
                    <a:moveTo>
                      <a:pt x="278" y="0"/>
                    </a:moveTo>
                    <a:cubicBezTo>
                      <a:pt x="126" y="0"/>
                      <a:pt x="1" y="125"/>
                      <a:pt x="1" y="286"/>
                    </a:cubicBezTo>
                    <a:cubicBezTo>
                      <a:pt x="1" y="437"/>
                      <a:pt x="126" y="562"/>
                      <a:pt x="278" y="562"/>
                    </a:cubicBezTo>
                    <a:lnTo>
                      <a:pt x="2490" y="562"/>
                    </a:lnTo>
                    <a:cubicBezTo>
                      <a:pt x="2642" y="562"/>
                      <a:pt x="2766" y="437"/>
                      <a:pt x="2766" y="286"/>
                    </a:cubicBezTo>
                    <a:cubicBezTo>
                      <a:pt x="2766" y="125"/>
                      <a:pt x="2642" y="0"/>
                      <a:pt x="249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53"/>
              <p:cNvSpPr/>
              <p:nvPr/>
            </p:nvSpPr>
            <p:spPr>
              <a:xfrm>
                <a:off x="1755125" y="3795850"/>
                <a:ext cx="69175" cy="14075"/>
              </a:xfrm>
              <a:custGeom>
                <a:avLst/>
                <a:gdLst/>
                <a:ahLst/>
                <a:cxnLst/>
                <a:rect l="l" t="t" r="r" b="b"/>
                <a:pathLst>
                  <a:path w="2767" h="563" extrusionOk="0">
                    <a:moveTo>
                      <a:pt x="278" y="1"/>
                    </a:moveTo>
                    <a:cubicBezTo>
                      <a:pt x="126" y="1"/>
                      <a:pt x="1" y="125"/>
                      <a:pt x="1" y="277"/>
                    </a:cubicBezTo>
                    <a:cubicBezTo>
                      <a:pt x="1" y="438"/>
                      <a:pt x="126" y="563"/>
                      <a:pt x="278" y="563"/>
                    </a:cubicBezTo>
                    <a:lnTo>
                      <a:pt x="2490" y="563"/>
                    </a:lnTo>
                    <a:cubicBezTo>
                      <a:pt x="2642" y="563"/>
                      <a:pt x="2766" y="438"/>
                      <a:pt x="2766" y="277"/>
                    </a:cubicBezTo>
                    <a:cubicBezTo>
                      <a:pt x="2766" y="125"/>
                      <a:pt x="2642" y="1"/>
                      <a:pt x="249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53"/>
              <p:cNvSpPr/>
              <p:nvPr/>
            </p:nvSpPr>
            <p:spPr>
              <a:xfrm>
                <a:off x="1755125" y="3602925"/>
                <a:ext cx="69175" cy="14075"/>
              </a:xfrm>
              <a:custGeom>
                <a:avLst/>
                <a:gdLst/>
                <a:ahLst/>
                <a:cxnLst/>
                <a:rect l="l" t="t" r="r" b="b"/>
                <a:pathLst>
                  <a:path w="2767" h="563" extrusionOk="0">
                    <a:moveTo>
                      <a:pt x="278" y="1"/>
                    </a:moveTo>
                    <a:cubicBezTo>
                      <a:pt x="126" y="1"/>
                      <a:pt x="1" y="126"/>
                      <a:pt x="1" y="277"/>
                    </a:cubicBezTo>
                    <a:cubicBezTo>
                      <a:pt x="1" y="438"/>
                      <a:pt x="126" y="563"/>
                      <a:pt x="278" y="563"/>
                    </a:cubicBezTo>
                    <a:lnTo>
                      <a:pt x="2490" y="563"/>
                    </a:lnTo>
                    <a:cubicBezTo>
                      <a:pt x="2642" y="563"/>
                      <a:pt x="2766" y="438"/>
                      <a:pt x="2766" y="277"/>
                    </a:cubicBezTo>
                    <a:cubicBezTo>
                      <a:pt x="2766" y="126"/>
                      <a:pt x="2642" y="1"/>
                      <a:pt x="249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53"/>
              <p:cNvSpPr/>
              <p:nvPr/>
            </p:nvSpPr>
            <p:spPr>
              <a:xfrm>
                <a:off x="1836550" y="3699050"/>
                <a:ext cx="82750" cy="13850"/>
              </a:xfrm>
              <a:custGeom>
                <a:avLst/>
                <a:gdLst/>
                <a:ahLst/>
                <a:cxnLst/>
                <a:rect l="l" t="t" r="r" b="b"/>
                <a:pathLst>
                  <a:path w="3310" h="554" extrusionOk="0">
                    <a:moveTo>
                      <a:pt x="277" y="1"/>
                    </a:moveTo>
                    <a:cubicBezTo>
                      <a:pt x="125" y="1"/>
                      <a:pt x="0" y="126"/>
                      <a:pt x="0" y="277"/>
                    </a:cubicBezTo>
                    <a:cubicBezTo>
                      <a:pt x="0" y="429"/>
                      <a:pt x="125" y="554"/>
                      <a:pt x="277" y="554"/>
                    </a:cubicBezTo>
                    <a:lnTo>
                      <a:pt x="3033" y="554"/>
                    </a:lnTo>
                    <a:cubicBezTo>
                      <a:pt x="3185" y="554"/>
                      <a:pt x="3310" y="429"/>
                      <a:pt x="3310" y="277"/>
                    </a:cubicBezTo>
                    <a:cubicBezTo>
                      <a:pt x="3310" y="126"/>
                      <a:pt x="3185" y="1"/>
                      <a:pt x="303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53"/>
              <p:cNvSpPr/>
              <p:nvPr/>
            </p:nvSpPr>
            <p:spPr>
              <a:xfrm>
                <a:off x="1836550" y="3723150"/>
                <a:ext cx="82750" cy="14075"/>
              </a:xfrm>
              <a:custGeom>
                <a:avLst/>
                <a:gdLst/>
                <a:ahLst/>
                <a:cxnLst/>
                <a:rect l="l" t="t" r="r" b="b"/>
                <a:pathLst>
                  <a:path w="3310" h="563" extrusionOk="0">
                    <a:moveTo>
                      <a:pt x="277" y="0"/>
                    </a:moveTo>
                    <a:cubicBezTo>
                      <a:pt x="125" y="0"/>
                      <a:pt x="0" y="125"/>
                      <a:pt x="0" y="277"/>
                    </a:cubicBezTo>
                    <a:cubicBezTo>
                      <a:pt x="0" y="437"/>
                      <a:pt x="125" y="562"/>
                      <a:pt x="277" y="562"/>
                    </a:cubicBezTo>
                    <a:lnTo>
                      <a:pt x="3033" y="562"/>
                    </a:lnTo>
                    <a:cubicBezTo>
                      <a:pt x="3185" y="562"/>
                      <a:pt x="3310" y="437"/>
                      <a:pt x="3310" y="277"/>
                    </a:cubicBezTo>
                    <a:cubicBezTo>
                      <a:pt x="3310" y="125"/>
                      <a:pt x="3185" y="0"/>
                      <a:pt x="303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53"/>
              <p:cNvSpPr/>
              <p:nvPr/>
            </p:nvSpPr>
            <p:spPr>
              <a:xfrm>
                <a:off x="1836550" y="3747450"/>
                <a:ext cx="82750" cy="13850"/>
              </a:xfrm>
              <a:custGeom>
                <a:avLst/>
                <a:gdLst/>
                <a:ahLst/>
                <a:cxnLst/>
                <a:rect l="l" t="t" r="r" b="b"/>
                <a:pathLst>
                  <a:path w="3310" h="554" extrusionOk="0">
                    <a:moveTo>
                      <a:pt x="277" y="1"/>
                    </a:moveTo>
                    <a:cubicBezTo>
                      <a:pt x="125" y="1"/>
                      <a:pt x="0" y="126"/>
                      <a:pt x="0" y="277"/>
                    </a:cubicBezTo>
                    <a:cubicBezTo>
                      <a:pt x="0" y="429"/>
                      <a:pt x="125" y="554"/>
                      <a:pt x="277" y="554"/>
                    </a:cubicBezTo>
                    <a:lnTo>
                      <a:pt x="3033" y="554"/>
                    </a:lnTo>
                    <a:cubicBezTo>
                      <a:pt x="3185" y="554"/>
                      <a:pt x="3310" y="429"/>
                      <a:pt x="3310" y="277"/>
                    </a:cubicBezTo>
                    <a:cubicBezTo>
                      <a:pt x="3310" y="126"/>
                      <a:pt x="3185" y="1"/>
                      <a:pt x="303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53"/>
              <p:cNvSpPr/>
              <p:nvPr/>
            </p:nvSpPr>
            <p:spPr>
              <a:xfrm>
                <a:off x="1836550" y="3771550"/>
                <a:ext cx="82750" cy="14075"/>
              </a:xfrm>
              <a:custGeom>
                <a:avLst/>
                <a:gdLst/>
                <a:ahLst/>
                <a:cxnLst/>
                <a:rect l="l" t="t" r="r" b="b"/>
                <a:pathLst>
                  <a:path w="3310" h="563" extrusionOk="0">
                    <a:moveTo>
                      <a:pt x="277" y="0"/>
                    </a:moveTo>
                    <a:cubicBezTo>
                      <a:pt x="125" y="0"/>
                      <a:pt x="0" y="125"/>
                      <a:pt x="0" y="286"/>
                    </a:cubicBezTo>
                    <a:cubicBezTo>
                      <a:pt x="0" y="437"/>
                      <a:pt x="125" y="562"/>
                      <a:pt x="277" y="562"/>
                    </a:cubicBezTo>
                    <a:lnTo>
                      <a:pt x="3033" y="562"/>
                    </a:lnTo>
                    <a:cubicBezTo>
                      <a:pt x="3185" y="562"/>
                      <a:pt x="3310" y="437"/>
                      <a:pt x="3310" y="286"/>
                    </a:cubicBezTo>
                    <a:cubicBezTo>
                      <a:pt x="3310" y="125"/>
                      <a:pt x="3185" y="0"/>
                      <a:pt x="303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53"/>
              <p:cNvSpPr/>
              <p:nvPr/>
            </p:nvSpPr>
            <p:spPr>
              <a:xfrm>
                <a:off x="1836550" y="3795850"/>
                <a:ext cx="82750" cy="14075"/>
              </a:xfrm>
              <a:custGeom>
                <a:avLst/>
                <a:gdLst/>
                <a:ahLst/>
                <a:cxnLst/>
                <a:rect l="l" t="t" r="r" b="b"/>
                <a:pathLst>
                  <a:path w="3310" h="563" extrusionOk="0">
                    <a:moveTo>
                      <a:pt x="277" y="1"/>
                    </a:moveTo>
                    <a:cubicBezTo>
                      <a:pt x="125" y="1"/>
                      <a:pt x="0" y="125"/>
                      <a:pt x="0" y="277"/>
                    </a:cubicBezTo>
                    <a:cubicBezTo>
                      <a:pt x="0" y="438"/>
                      <a:pt x="125" y="563"/>
                      <a:pt x="277" y="563"/>
                    </a:cubicBezTo>
                    <a:lnTo>
                      <a:pt x="3033" y="563"/>
                    </a:lnTo>
                    <a:cubicBezTo>
                      <a:pt x="3185" y="563"/>
                      <a:pt x="3310" y="438"/>
                      <a:pt x="3310" y="277"/>
                    </a:cubicBezTo>
                    <a:cubicBezTo>
                      <a:pt x="3310" y="125"/>
                      <a:pt x="3185" y="1"/>
                      <a:pt x="303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53"/>
              <p:cNvSpPr/>
              <p:nvPr/>
            </p:nvSpPr>
            <p:spPr>
              <a:xfrm>
                <a:off x="2014075" y="3593350"/>
                <a:ext cx="120900" cy="14075"/>
              </a:xfrm>
              <a:custGeom>
                <a:avLst/>
                <a:gdLst/>
                <a:ahLst/>
                <a:cxnLst/>
                <a:rect l="l" t="t" r="r" b="b"/>
                <a:pathLst>
                  <a:path w="4836" h="563" extrusionOk="0">
                    <a:moveTo>
                      <a:pt x="277" y="0"/>
                    </a:moveTo>
                    <a:cubicBezTo>
                      <a:pt x="125" y="0"/>
                      <a:pt x="0" y="125"/>
                      <a:pt x="0" y="286"/>
                    </a:cubicBezTo>
                    <a:cubicBezTo>
                      <a:pt x="0" y="437"/>
                      <a:pt x="125" y="562"/>
                      <a:pt x="277" y="562"/>
                    </a:cubicBezTo>
                    <a:lnTo>
                      <a:pt x="4550" y="562"/>
                    </a:lnTo>
                    <a:cubicBezTo>
                      <a:pt x="4711" y="562"/>
                      <a:pt x="4835" y="437"/>
                      <a:pt x="4835" y="286"/>
                    </a:cubicBezTo>
                    <a:cubicBezTo>
                      <a:pt x="4835" y="125"/>
                      <a:pt x="4711" y="0"/>
                      <a:pt x="455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53"/>
              <p:cNvSpPr/>
              <p:nvPr/>
            </p:nvSpPr>
            <p:spPr>
              <a:xfrm>
                <a:off x="2018750" y="3638850"/>
                <a:ext cx="70950" cy="70950"/>
              </a:xfrm>
              <a:custGeom>
                <a:avLst/>
                <a:gdLst/>
                <a:ahLst/>
                <a:cxnLst/>
                <a:rect l="l" t="t" r="r" b="b"/>
                <a:pathLst>
                  <a:path w="2838" h="2838" extrusionOk="0">
                    <a:moveTo>
                      <a:pt x="2275" y="562"/>
                    </a:moveTo>
                    <a:lnTo>
                      <a:pt x="2275" y="2284"/>
                    </a:lnTo>
                    <a:lnTo>
                      <a:pt x="554" y="2284"/>
                    </a:lnTo>
                    <a:lnTo>
                      <a:pt x="554" y="562"/>
                    </a:lnTo>
                    <a:close/>
                    <a:moveTo>
                      <a:pt x="277" y="0"/>
                    </a:moveTo>
                    <a:cubicBezTo>
                      <a:pt x="126" y="0"/>
                      <a:pt x="1" y="125"/>
                      <a:pt x="1" y="277"/>
                    </a:cubicBezTo>
                    <a:lnTo>
                      <a:pt x="1" y="2561"/>
                    </a:lnTo>
                    <a:cubicBezTo>
                      <a:pt x="1" y="2712"/>
                      <a:pt x="126" y="2837"/>
                      <a:pt x="277" y="2837"/>
                    </a:cubicBezTo>
                    <a:lnTo>
                      <a:pt x="2561" y="2837"/>
                    </a:lnTo>
                    <a:cubicBezTo>
                      <a:pt x="2713" y="2837"/>
                      <a:pt x="2838" y="2712"/>
                      <a:pt x="2838" y="2561"/>
                    </a:cubicBezTo>
                    <a:lnTo>
                      <a:pt x="2838" y="277"/>
                    </a:lnTo>
                    <a:cubicBezTo>
                      <a:pt x="2838" y="125"/>
                      <a:pt x="2713" y="0"/>
                      <a:pt x="256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53"/>
              <p:cNvSpPr/>
              <p:nvPr/>
            </p:nvSpPr>
            <p:spPr>
              <a:xfrm>
                <a:off x="2105275" y="3638850"/>
                <a:ext cx="70950" cy="70950"/>
              </a:xfrm>
              <a:custGeom>
                <a:avLst/>
                <a:gdLst/>
                <a:ahLst/>
                <a:cxnLst/>
                <a:rect l="l" t="t" r="r" b="b"/>
                <a:pathLst>
                  <a:path w="2838" h="2838" extrusionOk="0">
                    <a:moveTo>
                      <a:pt x="2285" y="562"/>
                    </a:moveTo>
                    <a:lnTo>
                      <a:pt x="2285" y="2284"/>
                    </a:lnTo>
                    <a:lnTo>
                      <a:pt x="554" y="2284"/>
                    </a:lnTo>
                    <a:lnTo>
                      <a:pt x="554" y="562"/>
                    </a:lnTo>
                    <a:close/>
                    <a:moveTo>
                      <a:pt x="278" y="0"/>
                    </a:moveTo>
                    <a:cubicBezTo>
                      <a:pt x="126" y="0"/>
                      <a:pt x="1" y="125"/>
                      <a:pt x="1" y="277"/>
                    </a:cubicBezTo>
                    <a:lnTo>
                      <a:pt x="1" y="2561"/>
                    </a:lnTo>
                    <a:cubicBezTo>
                      <a:pt x="1" y="2712"/>
                      <a:pt x="126" y="2837"/>
                      <a:pt x="278" y="2837"/>
                    </a:cubicBezTo>
                    <a:lnTo>
                      <a:pt x="2561" y="2837"/>
                    </a:lnTo>
                    <a:cubicBezTo>
                      <a:pt x="2713" y="2837"/>
                      <a:pt x="2838" y="2712"/>
                      <a:pt x="2838" y="2561"/>
                    </a:cubicBezTo>
                    <a:lnTo>
                      <a:pt x="2838" y="277"/>
                    </a:lnTo>
                    <a:cubicBezTo>
                      <a:pt x="2838" y="125"/>
                      <a:pt x="2713" y="0"/>
                      <a:pt x="256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53"/>
              <p:cNvSpPr/>
              <p:nvPr/>
            </p:nvSpPr>
            <p:spPr>
              <a:xfrm>
                <a:off x="2018750" y="3716675"/>
                <a:ext cx="70950" cy="13850"/>
              </a:xfrm>
              <a:custGeom>
                <a:avLst/>
                <a:gdLst/>
                <a:ahLst/>
                <a:cxnLst/>
                <a:rect l="l" t="t" r="r" b="b"/>
                <a:pathLst>
                  <a:path w="2838" h="554" extrusionOk="0">
                    <a:moveTo>
                      <a:pt x="277" y="1"/>
                    </a:moveTo>
                    <a:cubicBezTo>
                      <a:pt x="126" y="1"/>
                      <a:pt x="1" y="126"/>
                      <a:pt x="1" y="277"/>
                    </a:cubicBezTo>
                    <a:cubicBezTo>
                      <a:pt x="1" y="429"/>
                      <a:pt x="126" y="554"/>
                      <a:pt x="277" y="554"/>
                    </a:cubicBezTo>
                    <a:lnTo>
                      <a:pt x="2561" y="554"/>
                    </a:lnTo>
                    <a:cubicBezTo>
                      <a:pt x="2713" y="554"/>
                      <a:pt x="2838" y="429"/>
                      <a:pt x="2838" y="277"/>
                    </a:cubicBezTo>
                    <a:cubicBezTo>
                      <a:pt x="2838" y="126"/>
                      <a:pt x="2713" y="1"/>
                      <a:pt x="256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53"/>
              <p:cNvSpPr/>
              <p:nvPr/>
            </p:nvSpPr>
            <p:spPr>
              <a:xfrm>
                <a:off x="2018750" y="3738975"/>
                <a:ext cx="70950" cy="13850"/>
              </a:xfrm>
              <a:custGeom>
                <a:avLst/>
                <a:gdLst/>
                <a:ahLst/>
                <a:cxnLst/>
                <a:rect l="l" t="t" r="r" b="b"/>
                <a:pathLst>
                  <a:path w="2838" h="554" extrusionOk="0">
                    <a:moveTo>
                      <a:pt x="277" y="1"/>
                    </a:moveTo>
                    <a:cubicBezTo>
                      <a:pt x="126" y="1"/>
                      <a:pt x="1" y="126"/>
                      <a:pt x="1" y="277"/>
                    </a:cubicBezTo>
                    <a:cubicBezTo>
                      <a:pt x="1" y="429"/>
                      <a:pt x="126" y="554"/>
                      <a:pt x="277" y="554"/>
                    </a:cubicBezTo>
                    <a:lnTo>
                      <a:pt x="2561" y="554"/>
                    </a:lnTo>
                    <a:cubicBezTo>
                      <a:pt x="2713" y="554"/>
                      <a:pt x="2838" y="429"/>
                      <a:pt x="2838" y="277"/>
                    </a:cubicBezTo>
                    <a:cubicBezTo>
                      <a:pt x="2838" y="126"/>
                      <a:pt x="2713" y="1"/>
                      <a:pt x="256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53"/>
              <p:cNvSpPr/>
              <p:nvPr/>
            </p:nvSpPr>
            <p:spPr>
              <a:xfrm>
                <a:off x="2018750" y="3761275"/>
                <a:ext cx="70950" cy="13850"/>
              </a:xfrm>
              <a:custGeom>
                <a:avLst/>
                <a:gdLst/>
                <a:ahLst/>
                <a:cxnLst/>
                <a:rect l="l" t="t" r="r" b="b"/>
                <a:pathLst>
                  <a:path w="2838" h="554" extrusionOk="0">
                    <a:moveTo>
                      <a:pt x="277" y="1"/>
                    </a:moveTo>
                    <a:cubicBezTo>
                      <a:pt x="126" y="1"/>
                      <a:pt x="1" y="126"/>
                      <a:pt x="1" y="277"/>
                    </a:cubicBezTo>
                    <a:cubicBezTo>
                      <a:pt x="1" y="429"/>
                      <a:pt x="126" y="554"/>
                      <a:pt x="277" y="554"/>
                    </a:cubicBezTo>
                    <a:lnTo>
                      <a:pt x="2561" y="554"/>
                    </a:lnTo>
                    <a:cubicBezTo>
                      <a:pt x="2713" y="554"/>
                      <a:pt x="2838" y="429"/>
                      <a:pt x="2838" y="277"/>
                    </a:cubicBezTo>
                    <a:cubicBezTo>
                      <a:pt x="2838" y="126"/>
                      <a:pt x="2713" y="1"/>
                      <a:pt x="256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53"/>
              <p:cNvSpPr/>
              <p:nvPr/>
            </p:nvSpPr>
            <p:spPr>
              <a:xfrm>
                <a:off x="2066025" y="3792725"/>
                <a:ext cx="14075" cy="14975"/>
              </a:xfrm>
              <a:custGeom>
                <a:avLst/>
                <a:gdLst/>
                <a:ahLst/>
                <a:cxnLst/>
                <a:rect l="l" t="t" r="r" b="b"/>
                <a:pathLst>
                  <a:path w="563" h="599" extrusionOk="0">
                    <a:moveTo>
                      <a:pt x="277" y="1"/>
                    </a:moveTo>
                    <a:cubicBezTo>
                      <a:pt x="126" y="1"/>
                      <a:pt x="1" y="126"/>
                      <a:pt x="1" y="277"/>
                    </a:cubicBezTo>
                    <a:lnTo>
                      <a:pt x="1" y="322"/>
                    </a:lnTo>
                    <a:cubicBezTo>
                      <a:pt x="1" y="474"/>
                      <a:pt x="126" y="598"/>
                      <a:pt x="277" y="598"/>
                    </a:cubicBezTo>
                    <a:cubicBezTo>
                      <a:pt x="438" y="598"/>
                      <a:pt x="563" y="474"/>
                      <a:pt x="563" y="322"/>
                    </a:cubicBezTo>
                    <a:lnTo>
                      <a:pt x="563" y="277"/>
                    </a:lnTo>
                    <a:cubicBezTo>
                      <a:pt x="563" y="126"/>
                      <a:pt x="438"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53"/>
              <p:cNvSpPr/>
              <p:nvPr/>
            </p:nvSpPr>
            <p:spPr>
              <a:xfrm>
                <a:off x="2090575" y="3792725"/>
                <a:ext cx="13850" cy="14975"/>
              </a:xfrm>
              <a:custGeom>
                <a:avLst/>
                <a:gdLst/>
                <a:ahLst/>
                <a:cxnLst/>
                <a:rect l="l" t="t" r="r" b="b"/>
                <a:pathLst>
                  <a:path w="554" h="599" extrusionOk="0">
                    <a:moveTo>
                      <a:pt x="277" y="1"/>
                    </a:moveTo>
                    <a:cubicBezTo>
                      <a:pt x="125" y="1"/>
                      <a:pt x="0" y="126"/>
                      <a:pt x="0" y="277"/>
                    </a:cubicBezTo>
                    <a:lnTo>
                      <a:pt x="0" y="322"/>
                    </a:lnTo>
                    <a:cubicBezTo>
                      <a:pt x="0" y="474"/>
                      <a:pt x="125" y="598"/>
                      <a:pt x="277" y="598"/>
                    </a:cubicBezTo>
                    <a:cubicBezTo>
                      <a:pt x="428" y="598"/>
                      <a:pt x="553" y="474"/>
                      <a:pt x="553" y="322"/>
                    </a:cubicBezTo>
                    <a:lnTo>
                      <a:pt x="553" y="277"/>
                    </a:lnTo>
                    <a:cubicBezTo>
                      <a:pt x="553" y="126"/>
                      <a:pt x="428"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53"/>
              <p:cNvSpPr/>
              <p:nvPr/>
            </p:nvSpPr>
            <p:spPr>
              <a:xfrm>
                <a:off x="2114875" y="3792725"/>
                <a:ext cx="14075" cy="14975"/>
              </a:xfrm>
              <a:custGeom>
                <a:avLst/>
                <a:gdLst/>
                <a:ahLst/>
                <a:cxnLst/>
                <a:rect l="l" t="t" r="r" b="b"/>
                <a:pathLst>
                  <a:path w="563" h="599" extrusionOk="0">
                    <a:moveTo>
                      <a:pt x="286" y="1"/>
                    </a:moveTo>
                    <a:cubicBezTo>
                      <a:pt x="125" y="1"/>
                      <a:pt x="1" y="126"/>
                      <a:pt x="1" y="277"/>
                    </a:cubicBezTo>
                    <a:lnTo>
                      <a:pt x="1" y="322"/>
                    </a:lnTo>
                    <a:cubicBezTo>
                      <a:pt x="1" y="474"/>
                      <a:pt x="125" y="598"/>
                      <a:pt x="286" y="598"/>
                    </a:cubicBezTo>
                    <a:cubicBezTo>
                      <a:pt x="438" y="598"/>
                      <a:pt x="563" y="474"/>
                      <a:pt x="563" y="322"/>
                    </a:cubicBezTo>
                    <a:lnTo>
                      <a:pt x="563" y="277"/>
                    </a:lnTo>
                    <a:cubicBezTo>
                      <a:pt x="563" y="126"/>
                      <a:pt x="438" y="1"/>
                      <a:pt x="28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53"/>
              <p:cNvSpPr/>
              <p:nvPr/>
            </p:nvSpPr>
            <p:spPr>
              <a:xfrm>
                <a:off x="2105275" y="3716675"/>
                <a:ext cx="70950" cy="13850"/>
              </a:xfrm>
              <a:custGeom>
                <a:avLst/>
                <a:gdLst/>
                <a:ahLst/>
                <a:cxnLst/>
                <a:rect l="l" t="t" r="r" b="b"/>
                <a:pathLst>
                  <a:path w="2838" h="554" extrusionOk="0">
                    <a:moveTo>
                      <a:pt x="278" y="1"/>
                    </a:moveTo>
                    <a:cubicBezTo>
                      <a:pt x="126" y="1"/>
                      <a:pt x="1" y="126"/>
                      <a:pt x="1" y="277"/>
                    </a:cubicBezTo>
                    <a:cubicBezTo>
                      <a:pt x="1" y="429"/>
                      <a:pt x="126" y="554"/>
                      <a:pt x="278" y="554"/>
                    </a:cubicBezTo>
                    <a:lnTo>
                      <a:pt x="2561" y="554"/>
                    </a:lnTo>
                    <a:cubicBezTo>
                      <a:pt x="2713" y="554"/>
                      <a:pt x="2838" y="429"/>
                      <a:pt x="2838" y="277"/>
                    </a:cubicBezTo>
                    <a:cubicBezTo>
                      <a:pt x="2838" y="126"/>
                      <a:pt x="2713" y="1"/>
                      <a:pt x="256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53"/>
              <p:cNvSpPr/>
              <p:nvPr/>
            </p:nvSpPr>
            <p:spPr>
              <a:xfrm>
                <a:off x="2105275" y="3738975"/>
                <a:ext cx="70950" cy="13850"/>
              </a:xfrm>
              <a:custGeom>
                <a:avLst/>
                <a:gdLst/>
                <a:ahLst/>
                <a:cxnLst/>
                <a:rect l="l" t="t" r="r" b="b"/>
                <a:pathLst>
                  <a:path w="2838" h="554" extrusionOk="0">
                    <a:moveTo>
                      <a:pt x="278" y="1"/>
                    </a:moveTo>
                    <a:cubicBezTo>
                      <a:pt x="126" y="1"/>
                      <a:pt x="1" y="126"/>
                      <a:pt x="1" y="277"/>
                    </a:cubicBezTo>
                    <a:cubicBezTo>
                      <a:pt x="1" y="429"/>
                      <a:pt x="126" y="554"/>
                      <a:pt x="278" y="554"/>
                    </a:cubicBezTo>
                    <a:lnTo>
                      <a:pt x="2561" y="554"/>
                    </a:lnTo>
                    <a:cubicBezTo>
                      <a:pt x="2713" y="554"/>
                      <a:pt x="2838" y="429"/>
                      <a:pt x="2838" y="277"/>
                    </a:cubicBezTo>
                    <a:cubicBezTo>
                      <a:pt x="2838" y="126"/>
                      <a:pt x="2713" y="1"/>
                      <a:pt x="256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53"/>
              <p:cNvSpPr/>
              <p:nvPr/>
            </p:nvSpPr>
            <p:spPr>
              <a:xfrm>
                <a:off x="2105275" y="3761275"/>
                <a:ext cx="70950" cy="13850"/>
              </a:xfrm>
              <a:custGeom>
                <a:avLst/>
                <a:gdLst/>
                <a:ahLst/>
                <a:cxnLst/>
                <a:rect l="l" t="t" r="r" b="b"/>
                <a:pathLst>
                  <a:path w="2838" h="554" extrusionOk="0">
                    <a:moveTo>
                      <a:pt x="278" y="1"/>
                    </a:moveTo>
                    <a:cubicBezTo>
                      <a:pt x="126" y="1"/>
                      <a:pt x="1" y="126"/>
                      <a:pt x="1" y="277"/>
                    </a:cubicBezTo>
                    <a:cubicBezTo>
                      <a:pt x="1" y="429"/>
                      <a:pt x="126" y="554"/>
                      <a:pt x="278" y="554"/>
                    </a:cubicBezTo>
                    <a:lnTo>
                      <a:pt x="2561" y="554"/>
                    </a:lnTo>
                    <a:cubicBezTo>
                      <a:pt x="2713" y="554"/>
                      <a:pt x="2838" y="429"/>
                      <a:pt x="2838" y="277"/>
                    </a:cubicBezTo>
                    <a:cubicBezTo>
                      <a:pt x="2838" y="126"/>
                      <a:pt x="2713" y="1"/>
                      <a:pt x="256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53"/>
              <p:cNvSpPr/>
              <p:nvPr/>
            </p:nvSpPr>
            <p:spPr>
              <a:xfrm>
                <a:off x="1950725" y="3682325"/>
                <a:ext cx="32150" cy="47325"/>
              </a:xfrm>
              <a:custGeom>
                <a:avLst/>
                <a:gdLst/>
                <a:ahLst/>
                <a:cxnLst/>
                <a:rect l="l" t="t" r="r" b="b"/>
                <a:pathLst>
                  <a:path w="1286" h="1893" extrusionOk="0">
                    <a:moveTo>
                      <a:pt x="308" y="1"/>
                    </a:moveTo>
                    <a:cubicBezTo>
                      <a:pt x="237" y="1"/>
                      <a:pt x="166" y="28"/>
                      <a:pt x="108" y="81"/>
                    </a:cubicBezTo>
                    <a:cubicBezTo>
                      <a:pt x="1" y="188"/>
                      <a:pt x="1" y="367"/>
                      <a:pt x="108" y="474"/>
                    </a:cubicBezTo>
                    <a:lnTo>
                      <a:pt x="581" y="946"/>
                    </a:lnTo>
                    <a:lnTo>
                      <a:pt x="108" y="1419"/>
                    </a:lnTo>
                    <a:cubicBezTo>
                      <a:pt x="1" y="1526"/>
                      <a:pt x="1" y="1705"/>
                      <a:pt x="108" y="1812"/>
                    </a:cubicBezTo>
                    <a:cubicBezTo>
                      <a:pt x="161" y="1865"/>
                      <a:pt x="233" y="1892"/>
                      <a:pt x="304" y="1892"/>
                    </a:cubicBezTo>
                    <a:cubicBezTo>
                      <a:pt x="375" y="1892"/>
                      <a:pt x="447" y="1865"/>
                      <a:pt x="509" y="1812"/>
                    </a:cubicBezTo>
                    <a:lnTo>
                      <a:pt x="1178" y="1143"/>
                    </a:lnTo>
                    <a:cubicBezTo>
                      <a:pt x="1285" y="1036"/>
                      <a:pt x="1285" y="857"/>
                      <a:pt x="1178" y="750"/>
                    </a:cubicBezTo>
                    <a:lnTo>
                      <a:pt x="509" y="81"/>
                    </a:lnTo>
                    <a:cubicBezTo>
                      <a:pt x="451" y="28"/>
                      <a:pt x="380" y="1"/>
                      <a:pt x="30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6" name="ZoneTexte 25">
            <a:extLst>
              <a:ext uri="{FF2B5EF4-FFF2-40B4-BE49-F238E27FC236}">
                <a16:creationId xmlns:a16="http://schemas.microsoft.com/office/drawing/2014/main" id="{C6C1D848-019B-28E0-1F5E-A1938BC24871}"/>
              </a:ext>
            </a:extLst>
          </p:cNvPr>
          <p:cNvSpPr txBox="1"/>
          <p:nvPr/>
        </p:nvSpPr>
        <p:spPr>
          <a:xfrm>
            <a:off x="756900" y="1035164"/>
            <a:ext cx="4267200" cy="461665"/>
          </a:xfrm>
          <a:prstGeom prst="rect">
            <a:avLst/>
          </a:prstGeom>
          <a:noFill/>
        </p:spPr>
        <p:txBody>
          <a:bodyPr wrap="square" rtlCol="0">
            <a:spAutoFit/>
          </a:bodyPr>
          <a:lstStyle/>
          <a:p>
            <a:r>
              <a:rPr lang="fr-CM" sz="2400" dirty="0">
                <a:latin typeface="Abhaya Libre" panose="020B0604020202020204" charset="0"/>
                <a:cs typeface="Abhaya Libre" panose="020B0604020202020204" charset="0"/>
              </a:rPr>
              <a:t>Diagramme de séquence</a:t>
            </a:r>
          </a:p>
        </p:txBody>
      </p:sp>
      <p:pic>
        <p:nvPicPr>
          <p:cNvPr id="3" name="Image 2">
            <a:extLst>
              <a:ext uri="{FF2B5EF4-FFF2-40B4-BE49-F238E27FC236}">
                <a16:creationId xmlns:a16="http://schemas.microsoft.com/office/drawing/2014/main" id="{0BBDE281-6ABD-07FF-FB2F-DAEAE4237703}"/>
              </a:ext>
            </a:extLst>
          </p:cNvPr>
          <p:cNvPicPr>
            <a:picLocks noChangeAspect="1"/>
          </p:cNvPicPr>
          <p:nvPr/>
        </p:nvPicPr>
        <p:blipFill>
          <a:blip r:embed="rId3"/>
          <a:stretch>
            <a:fillRect/>
          </a:stretch>
        </p:blipFill>
        <p:spPr>
          <a:xfrm>
            <a:off x="152400" y="1431748"/>
            <a:ext cx="8278325" cy="3494271"/>
          </a:xfrm>
          <a:prstGeom prst="rect">
            <a:avLst/>
          </a:prstGeom>
        </p:spPr>
      </p:pic>
      <p:sp>
        <p:nvSpPr>
          <p:cNvPr id="4" name="ZoneTexte 3">
            <a:extLst>
              <a:ext uri="{FF2B5EF4-FFF2-40B4-BE49-F238E27FC236}">
                <a16:creationId xmlns:a16="http://schemas.microsoft.com/office/drawing/2014/main" id="{87F9A9D6-222D-FC00-F5CF-2E982203B2BB}"/>
              </a:ext>
            </a:extLst>
          </p:cNvPr>
          <p:cNvSpPr txBox="1"/>
          <p:nvPr/>
        </p:nvSpPr>
        <p:spPr>
          <a:xfrm>
            <a:off x="8355140" y="4342883"/>
            <a:ext cx="703135" cy="523220"/>
          </a:xfrm>
          <a:prstGeom prst="rect">
            <a:avLst/>
          </a:prstGeom>
          <a:noFill/>
        </p:spPr>
        <p:txBody>
          <a:bodyPr wrap="square" rtlCol="0">
            <a:spAutoFit/>
          </a:bodyPr>
          <a:lstStyle/>
          <a:p>
            <a:r>
              <a:rPr lang="fr-CM" sz="2800" dirty="0"/>
              <a:t>16</a:t>
            </a:r>
          </a:p>
        </p:txBody>
      </p:sp>
    </p:spTree>
    <p:extLst>
      <p:ext uri="{BB962C8B-B14F-4D97-AF65-F5344CB8AC3E}">
        <p14:creationId xmlns:p14="http://schemas.microsoft.com/office/powerpoint/2010/main" val="1367044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35"/>
        <p:cNvGrpSpPr/>
        <p:nvPr/>
      </p:nvGrpSpPr>
      <p:grpSpPr>
        <a:xfrm>
          <a:off x="0" y="0"/>
          <a:ext cx="0" cy="0"/>
          <a:chOff x="0" y="0"/>
          <a:chExt cx="0" cy="0"/>
        </a:xfrm>
      </p:grpSpPr>
      <p:sp>
        <p:nvSpPr>
          <p:cNvPr id="637" name="Google Shape;637;p53"/>
          <p:cNvSpPr txBox="1">
            <a:spLocks noGrp="1"/>
          </p:cNvSpPr>
          <p:nvPr>
            <p:ph type="title"/>
          </p:nvPr>
        </p:nvSpPr>
        <p:spPr>
          <a:xfrm>
            <a:off x="1732325" y="539500"/>
            <a:ext cx="6698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Diagrammes</a:t>
            </a:r>
            <a:endParaRPr dirty="0"/>
          </a:p>
        </p:txBody>
      </p:sp>
      <p:sp>
        <p:nvSpPr>
          <p:cNvPr id="650" name="Google Shape;650;p53"/>
          <p:cNvSpPr/>
          <p:nvPr/>
        </p:nvSpPr>
        <p:spPr>
          <a:xfrm>
            <a:off x="7427838" y="362424"/>
            <a:ext cx="1041300" cy="1041000"/>
          </a:xfrm>
          <a:prstGeom prst="decagon">
            <a:avLst>
              <a:gd name="vf" fmla="val 105146"/>
            </a:avLst>
          </a:prstGeom>
          <a:solidFill>
            <a:srgbClr val="95FF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1" name="Google Shape;651;p53"/>
          <p:cNvGrpSpPr/>
          <p:nvPr/>
        </p:nvGrpSpPr>
        <p:grpSpPr>
          <a:xfrm rot="464811">
            <a:off x="7624138" y="639412"/>
            <a:ext cx="648951" cy="487702"/>
            <a:chOff x="6736356" y="463130"/>
            <a:chExt cx="648933" cy="487689"/>
          </a:xfrm>
        </p:grpSpPr>
        <p:grpSp>
          <p:nvGrpSpPr>
            <p:cNvPr id="652" name="Google Shape;652;p53"/>
            <p:cNvGrpSpPr/>
            <p:nvPr/>
          </p:nvGrpSpPr>
          <p:grpSpPr>
            <a:xfrm>
              <a:off x="6760636" y="488826"/>
              <a:ext cx="624653" cy="461993"/>
              <a:chOff x="2505625" y="3873250"/>
              <a:chExt cx="487325" cy="360425"/>
            </a:xfrm>
          </p:grpSpPr>
          <p:sp>
            <p:nvSpPr>
              <p:cNvPr id="653" name="Google Shape;653;p53"/>
              <p:cNvSpPr/>
              <p:nvPr/>
            </p:nvSpPr>
            <p:spPr>
              <a:xfrm>
                <a:off x="2781050" y="3873250"/>
                <a:ext cx="211900" cy="360425"/>
              </a:xfrm>
              <a:custGeom>
                <a:avLst/>
                <a:gdLst/>
                <a:ahLst/>
                <a:cxnLst/>
                <a:rect l="l" t="t" r="r" b="b"/>
                <a:pathLst>
                  <a:path w="8476" h="14417" extrusionOk="0">
                    <a:moveTo>
                      <a:pt x="795" y="0"/>
                    </a:moveTo>
                    <a:cubicBezTo>
                      <a:pt x="358" y="0"/>
                      <a:pt x="1" y="357"/>
                      <a:pt x="1" y="794"/>
                    </a:cubicBezTo>
                    <a:lnTo>
                      <a:pt x="1" y="1900"/>
                    </a:lnTo>
                    <a:lnTo>
                      <a:pt x="1" y="3613"/>
                    </a:lnTo>
                    <a:lnTo>
                      <a:pt x="1" y="12490"/>
                    </a:lnTo>
                    <a:lnTo>
                      <a:pt x="1" y="13623"/>
                    </a:lnTo>
                    <a:cubicBezTo>
                      <a:pt x="1" y="14060"/>
                      <a:pt x="358" y="14417"/>
                      <a:pt x="795" y="14417"/>
                    </a:cubicBezTo>
                    <a:lnTo>
                      <a:pt x="7682" y="14417"/>
                    </a:lnTo>
                    <a:cubicBezTo>
                      <a:pt x="8119" y="14417"/>
                      <a:pt x="8476" y="14060"/>
                      <a:pt x="8476" y="13623"/>
                    </a:cubicBezTo>
                    <a:lnTo>
                      <a:pt x="8476" y="12490"/>
                    </a:lnTo>
                    <a:lnTo>
                      <a:pt x="8476" y="3613"/>
                    </a:lnTo>
                    <a:lnTo>
                      <a:pt x="8476" y="1900"/>
                    </a:lnTo>
                    <a:lnTo>
                      <a:pt x="8476" y="794"/>
                    </a:lnTo>
                    <a:cubicBezTo>
                      <a:pt x="8476" y="357"/>
                      <a:pt x="8119" y="0"/>
                      <a:pt x="76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53"/>
              <p:cNvSpPr/>
              <p:nvPr/>
            </p:nvSpPr>
            <p:spPr>
              <a:xfrm>
                <a:off x="2505625" y="3873250"/>
                <a:ext cx="211675" cy="360425"/>
              </a:xfrm>
              <a:custGeom>
                <a:avLst/>
                <a:gdLst/>
                <a:ahLst/>
                <a:cxnLst/>
                <a:rect l="l" t="t" r="r" b="b"/>
                <a:pathLst>
                  <a:path w="8467" h="14417" extrusionOk="0">
                    <a:moveTo>
                      <a:pt x="785" y="0"/>
                    </a:moveTo>
                    <a:cubicBezTo>
                      <a:pt x="348" y="0"/>
                      <a:pt x="0" y="357"/>
                      <a:pt x="0" y="794"/>
                    </a:cubicBezTo>
                    <a:lnTo>
                      <a:pt x="0" y="1900"/>
                    </a:lnTo>
                    <a:lnTo>
                      <a:pt x="0" y="12490"/>
                    </a:lnTo>
                    <a:lnTo>
                      <a:pt x="0" y="13623"/>
                    </a:lnTo>
                    <a:cubicBezTo>
                      <a:pt x="0" y="14060"/>
                      <a:pt x="348" y="14417"/>
                      <a:pt x="785" y="14417"/>
                    </a:cubicBezTo>
                    <a:lnTo>
                      <a:pt x="7672" y="14417"/>
                    </a:lnTo>
                    <a:cubicBezTo>
                      <a:pt x="8110" y="14417"/>
                      <a:pt x="8466" y="14060"/>
                      <a:pt x="8466" y="13623"/>
                    </a:cubicBezTo>
                    <a:lnTo>
                      <a:pt x="8466" y="12490"/>
                    </a:lnTo>
                    <a:lnTo>
                      <a:pt x="8466" y="1900"/>
                    </a:lnTo>
                    <a:lnTo>
                      <a:pt x="8466" y="794"/>
                    </a:lnTo>
                    <a:cubicBezTo>
                      <a:pt x="8466" y="357"/>
                      <a:pt x="8110" y="0"/>
                      <a:pt x="76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53"/>
              <p:cNvSpPr/>
              <p:nvPr/>
            </p:nvSpPr>
            <p:spPr>
              <a:xfrm>
                <a:off x="2732225" y="4028525"/>
                <a:ext cx="33925" cy="49925"/>
              </a:xfrm>
              <a:custGeom>
                <a:avLst/>
                <a:gdLst/>
                <a:ahLst/>
                <a:cxnLst/>
                <a:rect l="l" t="t" r="r" b="b"/>
                <a:pathLst>
                  <a:path w="1357" h="1997" extrusionOk="0">
                    <a:moveTo>
                      <a:pt x="326" y="0"/>
                    </a:moveTo>
                    <a:cubicBezTo>
                      <a:pt x="250" y="0"/>
                      <a:pt x="174" y="29"/>
                      <a:pt x="116" y="87"/>
                    </a:cubicBezTo>
                    <a:cubicBezTo>
                      <a:pt x="0" y="194"/>
                      <a:pt x="0" y="382"/>
                      <a:pt x="116" y="498"/>
                    </a:cubicBezTo>
                    <a:lnTo>
                      <a:pt x="616" y="997"/>
                    </a:lnTo>
                    <a:lnTo>
                      <a:pt x="116" y="1497"/>
                    </a:lnTo>
                    <a:cubicBezTo>
                      <a:pt x="0" y="1604"/>
                      <a:pt x="0" y="1791"/>
                      <a:pt x="116" y="1907"/>
                    </a:cubicBezTo>
                    <a:cubicBezTo>
                      <a:pt x="178" y="1970"/>
                      <a:pt x="250" y="1996"/>
                      <a:pt x="330" y="1996"/>
                    </a:cubicBezTo>
                    <a:cubicBezTo>
                      <a:pt x="401" y="1996"/>
                      <a:pt x="473" y="1970"/>
                      <a:pt x="535" y="1907"/>
                    </a:cubicBezTo>
                    <a:lnTo>
                      <a:pt x="1240" y="1203"/>
                    </a:lnTo>
                    <a:cubicBezTo>
                      <a:pt x="1356" y="1087"/>
                      <a:pt x="1356" y="899"/>
                      <a:pt x="1240" y="792"/>
                    </a:cubicBezTo>
                    <a:lnTo>
                      <a:pt x="535" y="87"/>
                    </a:lnTo>
                    <a:cubicBezTo>
                      <a:pt x="477" y="29"/>
                      <a:pt x="401" y="0"/>
                      <a:pt x="3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 name="Google Shape;656;p53"/>
            <p:cNvGrpSpPr/>
            <p:nvPr/>
          </p:nvGrpSpPr>
          <p:grpSpPr>
            <a:xfrm>
              <a:off x="6736356" y="463130"/>
              <a:ext cx="610650" cy="456000"/>
              <a:chOff x="1728600" y="3528000"/>
              <a:chExt cx="476400" cy="355750"/>
            </a:xfrm>
          </p:grpSpPr>
          <p:sp>
            <p:nvSpPr>
              <p:cNvPr id="657" name="Google Shape;657;p53"/>
              <p:cNvSpPr/>
              <p:nvPr/>
            </p:nvSpPr>
            <p:spPr>
              <a:xfrm>
                <a:off x="1989975" y="3528000"/>
                <a:ext cx="215025" cy="355750"/>
              </a:xfrm>
              <a:custGeom>
                <a:avLst/>
                <a:gdLst/>
                <a:ahLst/>
                <a:cxnLst/>
                <a:rect l="l" t="t" r="r" b="b"/>
                <a:pathLst>
                  <a:path w="8601" h="14230" extrusionOk="0">
                    <a:moveTo>
                      <a:pt x="7566" y="563"/>
                    </a:moveTo>
                    <a:cubicBezTo>
                      <a:pt x="7825" y="563"/>
                      <a:pt x="8039" y="768"/>
                      <a:pt x="8039" y="1035"/>
                    </a:cubicBezTo>
                    <a:lnTo>
                      <a:pt x="8039" y="1803"/>
                    </a:lnTo>
                    <a:lnTo>
                      <a:pt x="563" y="1803"/>
                    </a:lnTo>
                    <a:lnTo>
                      <a:pt x="563" y="1035"/>
                    </a:lnTo>
                    <a:cubicBezTo>
                      <a:pt x="563" y="768"/>
                      <a:pt x="777" y="563"/>
                      <a:pt x="1036" y="563"/>
                    </a:cubicBezTo>
                    <a:close/>
                    <a:moveTo>
                      <a:pt x="8039" y="2365"/>
                    </a:moveTo>
                    <a:lnTo>
                      <a:pt x="8039" y="3426"/>
                    </a:lnTo>
                    <a:lnTo>
                      <a:pt x="563" y="3426"/>
                    </a:lnTo>
                    <a:lnTo>
                      <a:pt x="563" y="2365"/>
                    </a:lnTo>
                    <a:close/>
                    <a:moveTo>
                      <a:pt x="8039" y="12410"/>
                    </a:moveTo>
                    <a:lnTo>
                      <a:pt x="8039" y="13204"/>
                    </a:lnTo>
                    <a:cubicBezTo>
                      <a:pt x="8039" y="13462"/>
                      <a:pt x="7825" y="13676"/>
                      <a:pt x="7566" y="13676"/>
                    </a:cubicBezTo>
                    <a:lnTo>
                      <a:pt x="1036" y="13676"/>
                    </a:lnTo>
                    <a:cubicBezTo>
                      <a:pt x="777" y="13676"/>
                      <a:pt x="563" y="13462"/>
                      <a:pt x="563" y="13204"/>
                    </a:cubicBezTo>
                    <a:lnTo>
                      <a:pt x="563" y="12410"/>
                    </a:lnTo>
                    <a:close/>
                    <a:moveTo>
                      <a:pt x="1036" y="0"/>
                    </a:moveTo>
                    <a:cubicBezTo>
                      <a:pt x="465" y="0"/>
                      <a:pt x="1" y="464"/>
                      <a:pt x="1" y="1035"/>
                    </a:cubicBezTo>
                    <a:lnTo>
                      <a:pt x="1" y="10385"/>
                    </a:lnTo>
                    <a:cubicBezTo>
                      <a:pt x="1" y="10536"/>
                      <a:pt x="126" y="10661"/>
                      <a:pt x="286" y="10661"/>
                    </a:cubicBezTo>
                    <a:cubicBezTo>
                      <a:pt x="438" y="10661"/>
                      <a:pt x="563" y="10536"/>
                      <a:pt x="563" y="10385"/>
                    </a:cubicBezTo>
                    <a:lnTo>
                      <a:pt x="563" y="3988"/>
                    </a:lnTo>
                    <a:lnTo>
                      <a:pt x="8039" y="3988"/>
                    </a:lnTo>
                    <a:lnTo>
                      <a:pt x="8039" y="11848"/>
                    </a:lnTo>
                    <a:lnTo>
                      <a:pt x="563" y="11848"/>
                    </a:lnTo>
                    <a:lnTo>
                      <a:pt x="563" y="11517"/>
                    </a:lnTo>
                    <a:cubicBezTo>
                      <a:pt x="563" y="11366"/>
                      <a:pt x="438" y="11241"/>
                      <a:pt x="286" y="11241"/>
                    </a:cubicBezTo>
                    <a:cubicBezTo>
                      <a:pt x="126" y="11241"/>
                      <a:pt x="1" y="11366"/>
                      <a:pt x="1" y="11517"/>
                    </a:cubicBezTo>
                    <a:lnTo>
                      <a:pt x="1" y="13204"/>
                    </a:lnTo>
                    <a:cubicBezTo>
                      <a:pt x="1" y="13774"/>
                      <a:pt x="465" y="14229"/>
                      <a:pt x="1036" y="14229"/>
                    </a:cubicBezTo>
                    <a:lnTo>
                      <a:pt x="7566" y="14229"/>
                    </a:lnTo>
                    <a:cubicBezTo>
                      <a:pt x="8137" y="14229"/>
                      <a:pt x="8601" y="13774"/>
                      <a:pt x="8601" y="13204"/>
                    </a:cubicBezTo>
                    <a:lnTo>
                      <a:pt x="8601" y="1035"/>
                    </a:lnTo>
                    <a:cubicBezTo>
                      <a:pt x="8601" y="464"/>
                      <a:pt x="8137" y="0"/>
                      <a:pt x="756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53"/>
              <p:cNvSpPr/>
              <p:nvPr/>
            </p:nvSpPr>
            <p:spPr>
              <a:xfrm>
                <a:off x="2045750" y="3550525"/>
                <a:ext cx="66025" cy="14075"/>
              </a:xfrm>
              <a:custGeom>
                <a:avLst/>
                <a:gdLst/>
                <a:ahLst/>
                <a:cxnLst/>
                <a:rect l="l" t="t" r="r" b="b"/>
                <a:pathLst>
                  <a:path w="2641" h="563" extrusionOk="0">
                    <a:moveTo>
                      <a:pt x="277" y="1"/>
                    </a:moveTo>
                    <a:cubicBezTo>
                      <a:pt x="125" y="1"/>
                      <a:pt x="0" y="125"/>
                      <a:pt x="0" y="286"/>
                    </a:cubicBezTo>
                    <a:cubicBezTo>
                      <a:pt x="0" y="438"/>
                      <a:pt x="125" y="563"/>
                      <a:pt x="277" y="563"/>
                    </a:cubicBezTo>
                    <a:lnTo>
                      <a:pt x="2364" y="563"/>
                    </a:lnTo>
                    <a:cubicBezTo>
                      <a:pt x="2516" y="563"/>
                      <a:pt x="2641" y="438"/>
                      <a:pt x="2641" y="286"/>
                    </a:cubicBezTo>
                    <a:cubicBezTo>
                      <a:pt x="2641" y="125"/>
                      <a:pt x="2516" y="1"/>
                      <a:pt x="236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53"/>
              <p:cNvSpPr/>
              <p:nvPr/>
            </p:nvSpPr>
            <p:spPr>
              <a:xfrm>
                <a:off x="2139175" y="3550075"/>
                <a:ext cx="13875" cy="14975"/>
              </a:xfrm>
              <a:custGeom>
                <a:avLst/>
                <a:gdLst/>
                <a:ahLst/>
                <a:cxnLst/>
                <a:rect l="l" t="t" r="r" b="b"/>
                <a:pathLst>
                  <a:path w="555" h="599" extrusionOk="0">
                    <a:moveTo>
                      <a:pt x="278" y="1"/>
                    </a:moveTo>
                    <a:cubicBezTo>
                      <a:pt x="126" y="1"/>
                      <a:pt x="1" y="126"/>
                      <a:pt x="1" y="277"/>
                    </a:cubicBezTo>
                    <a:lnTo>
                      <a:pt x="1" y="322"/>
                    </a:lnTo>
                    <a:cubicBezTo>
                      <a:pt x="1" y="473"/>
                      <a:pt x="126" y="598"/>
                      <a:pt x="278" y="598"/>
                    </a:cubicBezTo>
                    <a:cubicBezTo>
                      <a:pt x="429" y="598"/>
                      <a:pt x="554" y="473"/>
                      <a:pt x="554" y="322"/>
                    </a:cubicBezTo>
                    <a:lnTo>
                      <a:pt x="554" y="277"/>
                    </a:lnTo>
                    <a:cubicBezTo>
                      <a:pt x="554" y="126"/>
                      <a:pt x="429" y="1"/>
                      <a:pt x="27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53"/>
              <p:cNvSpPr/>
              <p:nvPr/>
            </p:nvSpPr>
            <p:spPr>
              <a:xfrm>
                <a:off x="2120900" y="3550075"/>
                <a:ext cx="14075" cy="14975"/>
              </a:xfrm>
              <a:custGeom>
                <a:avLst/>
                <a:gdLst/>
                <a:ahLst/>
                <a:cxnLst/>
                <a:rect l="l" t="t" r="r" b="b"/>
                <a:pathLst>
                  <a:path w="563" h="599" extrusionOk="0">
                    <a:moveTo>
                      <a:pt x="277" y="1"/>
                    </a:moveTo>
                    <a:cubicBezTo>
                      <a:pt x="125" y="1"/>
                      <a:pt x="0" y="126"/>
                      <a:pt x="0" y="277"/>
                    </a:cubicBezTo>
                    <a:lnTo>
                      <a:pt x="0" y="322"/>
                    </a:lnTo>
                    <a:cubicBezTo>
                      <a:pt x="0" y="473"/>
                      <a:pt x="125" y="598"/>
                      <a:pt x="277" y="598"/>
                    </a:cubicBezTo>
                    <a:cubicBezTo>
                      <a:pt x="438" y="598"/>
                      <a:pt x="562" y="473"/>
                      <a:pt x="562" y="322"/>
                    </a:cubicBezTo>
                    <a:lnTo>
                      <a:pt x="562" y="277"/>
                    </a:lnTo>
                    <a:cubicBezTo>
                      <a:pt x="562" y="126"/>
                      <a:pt x="438"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53"/>
              <p:cNvSpPr/>
              <p:nvPr/>
            </p:nvSpPr>
            <p:spPr>
              <a:xfrm>
                <a:off x="2075625" y="3847150"/>
                <a:ext cx="43525" cy="13850"/>
              </a:xfrm>
              <a:custGeom>
                <a:avLst/>
                <a:gdLst/>
                <a:ahLst/>
                <a:cxnLst/>
                <a:rect l="l" t="t" r="r" b="b"/>
                <a:pathLst>
                  <a:path w="1741" h="554" extrusionOk="0">
                    <a:moveTo>
                      <a:pt x="286" y="0"/>
                    </a:moveTo>
                    <a:cubicBezTo>
                      <a:pt x="125" y="0"/>
                      <a:pt x="0" y="125"/>
                      <a:pt x="0" y="277"/>
                    </a:cubicBezTo>
                    <a:cubicBezTo>
                      <a:pt x="0" y="429"/>
                      <a:pt x="125" y="554"/>
                      <a:pt x="286" y="554"/>
                    </a:cubicBezTo>
                    <a:lnTo>
                      <a:pt x="1464" y="554"/>
                    </a:lnTo>
                    <a:cubicBezTo>
                      <a:pt x="1615" y="554"/>
                      <a:pt x="1740" y="429"/>
                      <a:pt x="1740" y="277"/>
                    </a:cubicBezTo>
                    <a:cubicBezTo>
                      <a:pt x="1740" y="125"/>
                      <a:pt x="1615" y="0"/>
                      <a:pt x="146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53"/>
              <p:cNvSpPr/>
              <p:nvPr/>
            </p:nvSpPr>
            <p:spPr>
              <a:xfrm>
                <a:off x="1728600" y="3528000"/>
                <a:ext cx="215025" cy="355750"/>
              </a:xfrm>
              <a:custGeom>
                <a:avLst/>
                <a:gdLst/>
                <a:ahLst/>
                <a:cxnLst/>
                <a:rect l="l" t="t" r="r" b="b"/>
                <a:pathLst>
                  <a:path w="8601" h="14230" extrusionOk="0">
                    <a:moveTo>
                      <a:pt x="7565" y="563"/>
                    </a:moveTo>
                    <a:cubicBezTo>
                      <a:pt x="7824" y="563"/>
                      <a:pt x="8038" y="768"/>
                      <a:pt x="8038" y="1035"/>
                    </a:cubicBezTo>
                    <a:lnTo>
                      <a:pt x="8038" y="1803"/>
                    </a:lnTo>
                    <a:lnTo>
                      <a:pt x="562" y="1803"/>
                    </a:lnTo>
                    <a:lnTo>
                      <a:pt x="562" y="1035"/>
                    </a:lnTo>
                    <a:cubicBezTo>
                      <a:pt x="562" y="768"/>
                      <a:pt x="776" y="563"/>
                      <a:pt x="1035" y="563"/>
                    </a:cubicBezTo>
                    <a:close/>
                    <a:moveTo>
                      <a:pt x="8038" y="12410"/>
                    </a:moveTo>
                    <a:lnTo>
                      <a:pt x="8038" y="13204"/>
                    </a:lnTo>
                    <a:cubicBezTo>
                      <a:pt x="8038" y="13462"/>
                      <a:pt x="7824" y="13676"/>
                      <a:pt x="7565" y="13676"/>
                    </a:cubicBezTo>
                    <a:lnTo>
                      <a:pt x="1035" y="13676"/>
                    </a:lnTo>
                    <a:cubicBezTo>
                      <a:pt x="776" y="13676"/>
                      <a:pt x="562" y="13462"/>
                      <a:pt x="562" y="13204"/>
                    </a:cubicBezTo>
                    <a:lnTo>
                      <a:pt x="562" y="12410"/>
                    </a:lnTo>
                    <a:close/>
                    <a:moveTo>
                      <a:pt x="1035" y="0"/>
                    </a:moveTo>
                    <a:cubicBezTo>
                      <a:pt x="464" y="0"/>
                      <a:pt x="0" y="464"/>
                      <a:pt x="0" y="1035"/>
                    </a:cubicBezTo>
                    <a:lnTo>
                      <a:pt x="0" y="6959"/>
                    </a:lnTo>
                    <a:cubicBezTo>
                      <a:pt x="0" y="7111"/>
                      <a:pt x="125" y="7235"/>
                      <a:pt x="286" y="7235"/>
                    </a:cubicBezTo>
                    <a:cubicBezTo>
                      <a:pt x="437" y="7235"/>
                      <a:pt x="562" y="7111"/>
                      <a:pt x="562" y="6959"/>
                    </a:cubicBezTo>
                    <a:lnTo>
                      <a:pt x="562" y="2365"/>
                    </a:lnTo>
                    <a:lnTo>
                      <a:pt x="8038" y="2365"/>
                    </a:lnTo>
                    <a:lnTo>
                      <a:pt x="8038" y="11848"/>
                    </a:lnTo>
                    <a:lnTo>
                      <a:pt x="562" y="11848"/>
                    </a:lnTo>
                    <a:lnTo>
                      <a:pt x="562" y="8101"/>
                    </a:lnTo>
                    <a:cubicBezTo>
                      <a:pt x="562" y="7940"/>
                      <a:pt x="437" y="7815"/>
                      <a:pt x="286" y="7815"/>
                    </a:cubicBezTo>
                    <a:cubicBezTo>
                      <a:pt x="125" y="7815"/>
                      <a:pt x="0" y="7940"/>
                      <a:pt x="0" y="8101"/>
                    </a:cubicBezTo>
                    <a:lnTo>
                      <a:pt x="0" y="13204"/>
                    </a:lnTo>
                    <a:cubicBezTo>
                      <a:pt x="0" y="13774"/>
                      <a:pt x="464" y="14229"/>
                      <a:pt x="1035" y="14229"/>
                    </a:cubicBezTo>
                    <a:lnTo>
                      <a:pt x="7565" y="14229"/>
                    </a:lnTo>
                    <a:cubicBezTo>
                      <a:pt x="8136" y="14229"/>
                      <a:pt x="8600" y="13774"/>
                      <a:pt x="8600" y="13204"/>
                    </a:cubicBezTo>
                    <a:lnTo>
                      <a:pt x="8600" y="1035"/>
                    </a:lnTo>
                    <a:cubicBezTo>
                      <a:pt x="8600" y="464"/>
                      <a:pt x="8136" y="0"/>
                      <a:pt x="756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53"/>
              <p:cNvSpPr/>
              <p:nvPr/>
            </p:nvSpPr>
            <p:spPr>
              <a:xfrm>
                <a:off x="1784350" y="3550525"/>
                <a:ext cx="66275" cy="14075"/>
              </a:xfrm>
              <a:custGeom>
                <a:avLst/>
                <a:gdLst/>
                <a:ahLst/>
                <a:cxnLst/>
                <a:rect l="l" t="t" r="r" b="b"/>
                <a:pathLst>
                  <a:path w="2651" h="563" extrusionOk="0">
                    <a:moveTo>
                      <a:pt x="277" y="1"/>
                    </a:moveTo>
                    <a:cubicBezTo>
                      <a:pt x="126" y="1"/>
                      <a:pt x="1" y="125"/>
                      <a:pt x="1" y="286"/>
                    </a:cubicBezTo>
                    <a:cubicBezTo>
                      <a:pt x="1" y="438"/>
                      <a:pt x="126" y="563"/>
                      <a:pt x="277" y="563"/>
                    </a:cubicBezTo>
                    <a:lnTo>
                      <a:pt x="2365" y="563"/>
                    </a:lnTo>
                    <a:cubicBezTo>
                      <a:pt x="2525" y="563"/>
                      <a:pt x="2650" y="438"/>
                      <a:pt x="2650" y="286"/>
                    </a:cubicBezTo>
                    <a:cubicBezTo>
                      <a:pt x="2650" y="125"/>
                      <a:pt x="2525" y="1"/>
                      <a:pt x="236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53"/>
              <p:cNvSpPr/>
              <p:nvPr/>
            </p:nvSpPr>
            <p:spPr>
              <a:xfrm>
                <a:off x="1877800" y="3550075"/>
                <a:ext cx="13850" cy="14975"/>
              </a:xfrm>
              <a:custGeom>
                <a:avLst/>
                <a:gdLst/>
                <a:ahLst/>
                <a:cxnLst/>
                <a:rect l="l" t="t" r="r" b="b"/>
                <a:pathLst>
                  <a:path w="554" h="599" extrusionOk="0">
                    <a:moveTo>
                      <a:pt x="277" y="1"/>
                    </a:moveTo>
                    <a:cubicBezTo>
                      <a:pt x="125" y="1"/>
                      <a:pt x="1" y="126"/>
                      <a:pt x="1" y="277"/>
                    </a:cubicBezTo>
                    <a:lnTo>
                      <a:pt x="1" y="322"/>
                    </a:lnTo>
                    <a:cubicBezTo>
                      <a:pt x="1" y="473"/>
                      <a:pt x="125" y="598"/>
                      <a:pt x="277" y="598"/>
                    </a:cubicBezTo>
                    <a:cubicBezTo>
                      <a:pt x="429" y="598"/>
                      <a:pt x="554" y="473"/>
                      <a:pt x="554" y="322"/>
                    </a:cubicBezTo>
                    <a:lnTo>
                      <a:pt x="554" y="277"/>
                    </a:lnTo>
                    <a:cubicBezTo>
                      <a:pt x="554" y="126"/>
                      <a:pt x="429"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53"/>
              <p:cNvSpPr/>
              <p:nvPr/>
            </p:nvSpPr>
            <p:spPr>
              <a:xfrm>
                <a:off x="1859525" y="3550075"/>
                <a:ext cx="14075" cy="14975"/>
              </a:xfrm>
              <a:custGeom>
                <a:avLst/>
                <a:gdLst/>
                <a:ahLst/>
                <a:cxnLst/>
                <a:rect l="l" t="t" r="r" b="b"/>
                <a:pathLst>
                  <a:path w="563" h="599" extrusionOk="0">
                    <a:moveTo>
                      <a:pt x="277" y="1"/>
                    </a:moveTo>
                    <a:cubicBezTo>
                      <a:pt x="125" y="1"/>
                      <a:pt x="0" y="126"/>
                      <a:pt x="0" y="277"/>
                    </a:cubicBezTo>
                    <a:lnTo>
                      <a:pt x="0" y="322"/>
                    </a:lnTo>
                    <a:cubicBezTo>
                      <a:pt x="0" y="473"/>
                      <a:pt x="125" y="598"/>
                      <a:pt x="277" y="598"/>
                    </a:cubicBezTo>
                    <a:cubicBezTo>
                      <a:pt x="437" y="598"/>
                      <a:pt x="562" y="473"/>
                      <a:pt x="562" y="322"/>
                    </a:cubicBezTo>
                    <a:lnTo>
                      <a:pt x="562" y="277"/>
                    </a:lnTo>
                    <a:cubicBezTo>
                      <a:pt x="562" y="126"/>
                      <a:pt x="437"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53"/>
              <p:cNvSpPr/>
              <p:nvPr/>
            </p:nvSpPr>
            <p:spPr>
              <a:xfrm>
                <a:off x="1814250" y="3847150"/>
                <a:ext cx="43500" cy="13850"/>
              </a:xfrm>
              <a:custGeom>
                <a:avLst/>
                <a:gdLst/>
                <a:ahLst/>
                <a:cxnLst/>
                <a:rect l="l" t="t" r="r" b="b"/>
                <a:pathLst>
                  <a:path w="1740" h="554" extrusionOk="0">
                    <a:moveTo>
                      <a:pt x="286" y="0"/>
                    </a:moveTo>
                    <a:cubicBezTo>
                      <a:pt x="125" y="0"/>
                      <a:pt x="0" y="125"/>
                      <a:pt x="0" y="277"/>
                    </a:cubicBezTo>
                    <a:cubicBezTo>
                      <a:pt x="0" y="429"/>
                      <a:pt x="125" y="554"/>
                      <a:pt x="286" y="554"/>
                    </a:cubicBezTo>
                    <a:lnTo>
                      <a:pt x="1463" y="554"/>
                    </a:lnTo>
                    <a:cubicBezTo>
                      <a:pt x="1615" y="554"/>
                      <a:pt x="1740" y="429"/>
                      <a:pt x="1740" y="277"/>
                    </a:cubicBezTo>
                    <a:cubicBezTo>
                      <a:pt x="1740" y="125"/>
                      <a:pt x="1615" y="0"/>
                      <a:pt x="146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53"/>
              <p:cNvSpPr/>
              <p:nvPr/>
            </p:nvSpPr>
            <p:spPr>
              <a:xfrm>
                <a:off x="1752900" y="3629025"/>
                <a:ext cx="166400" cy="59575"/>
              </a:xfrm>
              <a:custGeom>
                <a:avLst/>
                <a:gdLst/>
                <a:ahLst/>
                <a:cxnLst/>
                <a:rect l="l" t="t" r="r" b="b"/>
                <a:pathLst>
                  <a:path w="6656" h="2383" extrusionOk="0">
                    <a:moveTo>
                      <a:pt x="277" y="1"/>
                    </a:moveTo>
                    <a:cubicBezTo>
                      <a:pt x="126" y="1"/>
                      <a:pt x="1" y="126"/>
                      <a:pt x="1" y="277"/>
                    </a:cubicBezTo>
                    <a:lnTo>
                      <a:pt x="1" y="2106"/>
                    </a:lnTo>
                    <a:cubicBezTo>
                      <a:pt x="1" y="2258"/>
                      <a:pt x="126" y="2383"/>
                      <a:pt x="277" y="2383"/>
                    </a:cubicBezTo>
                    <a:lnTo>
                      <a:pt x="6379" y="2383"/>
                    </a:lnTo>
                    <a:cubicBezTo>
                      <a:pt x="6531" y="2383"/>
                      <a:pt x="6656" y="2258"/>
                      <a:pt x="6656" y="2106"/>
                    </a:cubicBezTo>
                    <a:lnTo>
                      <a:pt x="6656" y="277"/>
                    </a:lnTo>
                    <a:cubicBezTo>
                      <a:pt x="6656" y="126"/>
                      <a:pt x="6531" y="1"/>
                      <a:pt x="6379" y="1"/>
                    </a:cubicBezTo>
                    <a:lnTo>
                      <a:pt x="5443" y="1"/>
                    </a:lnTo>
                    <a:cubicBezTo>
                      <a:pt x="5291" y="1"/>
                      <a:pt x="5166" y="126"/>
                      <a:pt x="5166" y="277"/>
                    </a:cubicBezTo>
                    <a:cubicBezTo>
                      <a:pt x="5166" y="429"/>
                      <a:pt x="5291" y="554"/>
                      <a:pt x="5443" y="554"/>
                    </a:cubicBezTo>
                    <a:lnTo>
                      <a:pt x="6103" y="554"/>
                    </a:lnTo>
                    <a:lnTo>
                      <a:pt x="6103" y="1829"/>
                    </a:lnTo>
                    <a:lnTo>
                      <a:pt x="554" y="1829"/>
                    </a:lnTo>
                    <a:lnTo>
                      <a:pt x="554" y="554"/>
                    </a:lnTo>
                    <a:lnTo>
                      <a:pt x="4301" y="554"/>
                    </a:lnTo>
                    <a:cubicBezTo>
                      <a:pt x="4461" y="554"/>
                      <a:pt x="4586" y="429"/>
                      <a:pt x="4586" y="277"/>
                    </a:cubicBezTo>
                    <a:cubicBezTo>
                      <a:pt x="4586" y="126"/>
                      <a:pt x="4461" y="1"/>
                      <a:pt x="430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53"/>
              <p:cNvSpPr/>
              <p:nvPr/>
            </p:nvSpPr>
            <p:spPr>
              <a:xfrm>
                <a:off x="1755125" y="3699050"/>
                <a:ext cx="69175" cy="13850"/>
              </a:xfrm>
              <a:custGeom>
                <a:avLst/>
                <a:gdLst/>
                <a:ahLst/>
                <a:cxnLst/>
                <a:rect l="l" t="t" r="r" b="b"/>
                <a:pathLst>
                  <a:path w="2767" h="554" extrusionOk="0">
                    <a:moveTo>
                      <a:pt x="278" y="1"/>
                    </a:moveTo>
                    <a:cubicBezTo>
                      <a:pt x="126" y="1"/>
                      <a:pt x="1" y="126"/>
                      <a:pt x="1" y="277"/>
                    </a:cubicBezTo>
                    <a:cubicBezTo>
                      <a:pt x="1" y="429"/>
                      <a:pt x="126" y="554"/>
                      <a:pt x="278" y="554"/>
                    </a:cubicBezTo>
                    <a:lnTo>
                      <a:pt x="2490" y="554"/>
                    </a:lnTo>
                    <a:cubicBezTo>
                      <a:pt x="2642" y="554"/>
                      <a:pt x="2766" y="429"/>
                      <a:pt x="2766" y="277"/>
                    </a:cubicBezTo>
                    <a:cubicBezTo>
                      <a:pt x="2766" y="126"/>
                      <a:pt x="2642" y="1"/>
                      <a:pt x="249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53"/>
              <p:cNvSpPr/>
              <p:nvPr/>
            </p:nvSpPr>
            <p:spPr>
              <a:xfrm>
                <a:off x="1755125" y="3723150"/>
                <a:ext cx="69175" cy="14075"/>
              </a:xfrm>
              <a:custGeom>
                <a:avLst/>
                <a:gdLst/>
                <a:ahLst/>
                <a:cxnLst/>
                <a:rect l="l" t="t" r="r" b="b"/>
                <a:pathLst>
                  <a:path w="2767" h="563" extrusionOk="0">
                    <a:moveTo>
                      <a:pt x="278" y="0"/>
                    </a:moveTo>
                    <a:cubicBezTo>
                      <a:pt x="126" y="0"/>
                      <a:pt x="1" y="125"/>
                      <a:pt x="1" y="277"/>
                    </a:cubicBezTo>
                    <a:cubicBezTo>
                      <a:pt x="1" y="437"/>
                      <a:pt x="126" y="562"/>
                      <a:pt x="278" y="562"/>
                    </a:cubicBezTo>
                    <a:lnTo>
                      <a:pt x="2490" y="562"/>
                    </a:lnTo>
                    <a:cubicBezTo>
                      <a:pt x="2642" y="562"/>
                      <a:pt x="2766" y="437"/>
                      <a:pt x="2766" y="277"/>
                    </a:cubicBezTo>
                    <a:cubicBezTo>
                      <a:pt x="2766" y="125"/>
                      <a:pt x="2642" y="0"/>
                      <a:pt x="249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53"/>
              <p:cNvSpPr/>
              <p:nvPr/>
            </p:nvSpPr>
            <p:spPr>
              <a:xfrm>
                <a:off x="1755125" y="3747450"/>
                <a:ext cx="69175" cy="13850"/>
              </a:xfrm>
              <a:custGeom>
                <a:avLst/>
                <a:gdLst/>
                <a:ahLst/>
                <a:cxnLst/>
                <a:rect l="l" t="t" r="r" b="b"/>
                <a:pathLst>
                  <a:path w="2767" h="554" extrusionOk="0">
                    <a:moveTo>
                      <a:pt x="278" y="1"/>
                    </a:moveTo>
                    <a:cubicBezTo>
                      <a:pt x="126" y="1"/>
                      <a:pt x="1" y="126"/>
                      <a:pt x="1" y="277"/>
                    </a:cubicBezTo>
                    <a:cubicBezTo>
                      <a:pt x="1" y="429"/>
                      <a:pt x="126" y="554"/>
                      <a:pt x="278" y="554"/>
                    </a:cubicBezTo>
                    <a:lnTo>
                      <a:pt x="2490" y="554"/>
                    </a:lnTo>
                    <a:cubicBezTo>
                      <a:pt x="2642" y="554"/>
                      <a:pt x="2766" y="429"/>
                      <a:pt x="2766" y="277"/>
                    </a:cubicBezTo>
                    <a:cubicBezTo>
                      <a:pt x="2766" y="126"/>
                      <a:pt x="2642" y="1"/>
                      <a:pt x="249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53"/>
              <p:cNvSpPr/>
              <p:nvPr/>
            </p:nvSpPr>
            <p:spPr>
              <a:xfrm>
                <a:off x="1755125" y="3771550"/>
                <a:ext cx="69175" cy="14075"/>
              </a:xfrm>
              <a:custGeom>
                <a:avLst/>
                <a:gdLst/>
                <a:ahLst/>
                <a:cxnLst/>
                <a:rect l="l" t="t" r="r" b="b"/>
                <a:pathLst>
                  <a:path w="2767" h="563" extrusionOk="0">
                    <a:moveTo>
                      <a:pt x="278" y="0"/>
                    </a:moveTo>
                    <a:cubicBezTo>
                      <a:pt x="126" y="0"/>
                      <a:pt x="1" y="125"/>
                      <a:pt x="1" y="286"/>
                    </a:cubicBezTo>
                    <a:cubicBezTo>
                      <a:pt x="1" y="437"/>
                      <a:pt x="126" y="562"/>
                      <a:pt x="278" y="562"/>
                    </a:cubicBezTo>
                    <a:lnTo>
                      <a:pt x="2490" y="562"/>
                    </a:lnTo>
                    <a:cubicBezTo>
                      <a:pt x="2642" y="562"/>
                      <a:pt x="2766" y="437"/>
                      <a:pt x="2766" y="286"/>
                    </a:cubicBezTo>
                    <a:cubicBezTo>
                      <a:pt x="2766" y="125"/>
                      <a:pt x="2642" y="0"/>
                      <a:pt x="249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53"/>
              <p:cNvSpPr/>
              <p:nvPr/>
            </p:nvSpPr>
            <p:spPr>
              <a:xfrm>
                <a:off x="1755125" y="3795850"/>
                <a:ext cx="69175" cy="14075"/>
              </a:xfrm>
              <a:custGeom>
                <a:avLst/>
                <a:gdLst/>
                <a:ahLst/>
                <a:cxnLst/>
                <a:rect l="l" t="t" r="r" b="b"/>
                <a:pathLst>
                  <a:path w="2767" h="563" extrusionOk="0">
                    <a:moveTo>
                      <a:pt x="278" y="1"/>
                    </a:moveTo>
                    <a:cubicBezTo>
                      <a:pt x="126" y="1"/>
                      <a:pt x="1" y="125"/>
                      <a:pt x="1" y="277"/>
                    </a:cubicBezTo>
                    <a:cubicBezTo>
                      <a:pt x="1" y="438"/>
                      <a:pt x="126" y="563"/>
                      <a:pt x="278" y="563"/>
                    </a:cubicBezTo>
                    <a:lnTo>
                      <a:pt x="2490" y="563"/>
                    </a:lnTo>
                    <a:cubicBezTo>
                      <a:pt x="2642" y="563"/>
                      <a:pt x="2766" y="438"/>
                      <a:pt x="2766" y="277"/>
                    </a:cubicBezTo>
                    <a:cubicBezTo>
                      <a:pt x="2766" y="125"/>
                      <a:pt x="2642" y="1"/>
                      <a:pt x="249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53"/>
              <p:cNvSpPr/>
              <p:nvPr/>
            </p:nvSpPr>
            <p:spPr>
              <a:xfrm>
                <a:off x="1755125" y="3602925"/>
                <a:ext cx="69175" cy="14075"/>
              </a:xfrm>
              <a:custGeom>
                <a:avLst/>
                <a:gdLst/>
                <a:ahLst/>
                <a:cxnLst/>
                <a:rect l="l" t="t" r="r" b="b"/>
                <a:pathLst>
                  <a:path w="2767" h="563" extrusionOk="0">
                    <a:moveTo>
                      <a:pt x="278" y="1"/>
                    </a:moveTo>
                    <a:cubicBezTo>
                      <a:pt x="126" y="1"/>
                      <a:pt x="1" y="126"/>
                      <a:pt x="1" y="277"/>
                    </a:cubicBezTo>
                    <a:cubicBezTo>
                      <a:pt x="1" y="438"/>
                      <a:pt x="126" y="563"/>
                      <a:pt x="278" y="563"/>
                    </a:cubicBezTo>
                    <a:lnTo>
                      <a:pt x="2490" y="563"/>
                    </a:lnTo>
                    <a:cubicBezTo>
                      <a:pt x="2642" y="563"/>
                      <a:pt x="2766" y="438"/>
                      <a:pt x="2766" y="277"/>
                    </a:cubicBezTo>
                    <a:cubicBezTo>
                      <a:pt x="2766" y="126"/>
                      <a:pt x="2642" y="1"/>
                      <a:pt x="249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53"/>
              <p:cNvSpPr/>
              <p:nvPr/>
            </p:nvSpPr>
            <p:spPr>
              <a:xfrm>
                <a:off x="1836550" y="3699050"/>
                <a:ext cx="82750" cy="13850"/>
              </a:xfrm>
              <a:custGeom>
                <a:avLst/>
                <a:gdLst/>
                <a:ahLst/>
                <a:cxnLst/>
                <a:rect l="l" t="t" r="r" b="b"/>
                <a:pathLst>
                  <a:path w="3310" h="554" extrusionOk="0">
                    <a:moveTo>
                      <a:pt x="277" y="1"/>
                    </a:moveTo>
                    <a:cubicBezTo>
                      <a:pt x="125" y="1"/>
                      <a:pt x="0" y="126"/>
                      <a:pt x="0" y="277"/>
                    </a:cubicBezTo>
                    <a:cubicBezTo>
                      <a:pt x="0" y="429"/>
                      <a:pt x="125" y="554"/>
                      <a:pt x="277" y="554"/>
                    </a:cubicBezTo>
                    <a:lnTo>
                      <a:pt x="3033" y="554"/>
                    </a:lnTo>
                    <a:cubicBezTo>
                      <a:pt x="3185" y="554"/>
                      <a:pt x="3310" y="429"/>
                      <a:pt x="3310" y="277"/>
                    </a:cubicBezTo>
                    <a:cubicBezTo>
                      <a:pt x="3310" y="126"/>
                      <a:pt x="3185" y="1"/>
                      <a:pt x="303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53"/>
              <p:cNvSpPr/>
              <p:nvPr/>
            </p:nvSpPr>
            <p:spPr>
              <a:xfrm>
                <a:off x="1836550" y="3723150"/>
                <a:ext cx="82750" cy="14075"/>
              </a:xfrm>
              <a:custGeom>
                <a:avLst/>
                <a:gdLst/>
                <a:ahLst/>
                <a:cxnLst/>
                <a:rect l="l" t="t" r="r" b="b"/>
                <a:pathLst>
                  <a:path w="3310" h="563" extrusionOk="0">
                    <a:moveTo>
                      <a:pt x="277" y="0"/>
                    </a:moveTo>
                    <a:cubicBezTo>
                      <a:pt x="125" y="0"/>
                      <a:pt x="0" y="125"/>
                      <a:pt x="0" y="277"/>
                    </a:cubicBezTo>
                    <a:cubicBezTo>
                      <a:pt x="0" y="437"/>
                      <a:pt x="125" y="562"/>
                      <a:pt x="277" y="562"/>
                    </a:cubicBezTo>
                    <a:lnTo>
                      <a:pt x="3033" y="562"/>
                    </a:lnTo>
                    <a:cubicBezTo>
                      <a:pt x="3185" y="562"/>
                      <a:pt x="3310" y="437"/>
                      <a:pt x="3310" y="277"/>
                    </a:cubicBezTo>
                    <a:cubicBezTo>
                      <a:pt x="3310" y="125"/>
                      <a:pt x="3185" y="0"/>
                      <a:pt x="303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53"/>
              <p:cNvSpPr/>
              <p:nvPr/>
            </p:nvSpPr>
            <p:spPr>
              <a:xfrm>
                <a:off x="1836550" y="3747450"/>
                <a:ext cx="82750" cy="13850"/>
              </a:xfrm>
              <a:custGeom>
                <a:avLst/>
                <a:gdLst/>
                <a:ahLst/>
                <a:cxnLst/>
                <a:rect l="l" t="t" r="r" b="b"/>
                <a:pathLst>
                  <a:path w="3310" h="554" extrusionOk="0">
                    <a:moveTo>
                      <a:pt x="277" y="1"/>
                    </a:moveTo>
                    <a:cubicBezTo>
                      <a:pt x="125" y="1"/>
                      <a:pt x="0" y="126"/>
                      <a:pt x="0" y="277"/>
                    </a:cubicBezTo>
                    <a:cubicBezTo>
                      <a:pt x="0" y="429"/>
                      <a:pt x="125" y="554"/>
                      <a:pt x="277" y="554"/>
                    </a:cubicBezTo>
                    <a:lnTo>
                      <a:pt x="3033" y="554"/>
                    </a:lnTo>
                    <a:cubicBezTo>
                      <a:pt x="3185" y="554"/>
                      <a:pt x="3310" y="429"/>
                      <a:pt x="3310" y="277"/>
                    </a:cubicBezTo>
                    <a:cubicBezTo>
                      <a:pt x="3310" y="126"/>
                      <a:pt x="3185" y="1"/>
                      <a:pt x="303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53"/>
              <p:cNvSpPr/>
              <p:nvPr/>
            </p:nvSpPr>
            <p:spPr>
              <a:xfrm>
                <a:off x="1836550" y="3771550"/>
                <a:ext cx="82750" cy="14075"/>
              </a:xfrm>
              <a:custGeom>
                <a:avLst/>
                <a:gdLst/>
                <a:ahLst/>
                <a:cxnLst/>
                <a:rect l="l" t="t" r="r" b="b"/>
                <a:pathLst>
                  <a:path w="3310" h="563" extrusionOk="0">
                    <a:moveTo>
                      <a:pt x="277" y="0"/>
                    </a:moveTo>
                    <a:cubicBezTo>
                      <a:pt x="125" y="0"/>
                      <a:pt x="0" y="125"/>
                      <a:pt x="0" y="286"/>
                    </a:cubicBezTo>
                    <a:cubicBezTo>
                      <a:pt x="0" y="437"/>
                      <a:pt x="125" y="562"/>
                      <a:pt x="277" y="562"/>
                    </a:cubicBezTo>
                    <a:lnTo>
                      <a:pt x="3033" y="562"/>
                    </a:lnTo>
                    <a:cubicBezTo>
                      <a:pt x="3185" y="562"/>
                      <a:pt x="3310" y="437"/>
                      <a:pt x="3310" y="286"/>
                    </a:cubicBezTo>
                    <a:cubicBezTo>
                      <a:pt x="3310" y="125"/>
                      <a:pt x="3185" y="0"/>
                      <a:pt x="303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53"/>
              <p:cNvSpPr/>
              <p:nvPr/>
            </p:nvSpPr>
            <p:spPr>
              <a:xfrm>
                <a:off x="1836550" y="3795850"/>
                <a:ext cx="82750" cy="14075"/>
              </a:xfrm>
              <a:custGeom>
                <a:avLst/>
                <a:gdLst/>
                <a:ahLst/>
                <a:cxnLst/>
                <a:rect l="l" t="t" r="r" b="b"/>
                <a:pathLst>
                  <a:path w="3310" h="563" extrusionOk="0">
                    <a:moveTo>
                      <a:pt x="277" y="1"/>
                    </a:moveTo>
                    <a:cubicBezTo>
                      <a:pt x="125" y="1"/>
                      <a:pt x="0" y="125"/>
                      <a:pt x="0" y="277"/>
                    </a:cubicBezTo>
                    <a:cubicBezTo>
                      <a:pt x="0" y="438"/>
                      <a:pt x="125" y="563"/>
                      <a:pt x="277" y="563"/>
                    </a:cubicBezTo>
                    <a:lnTo>
                      <a:pt x="3033" y="563"/>
                    </a:lnTo>
                    <a:cubicBezTo>
                      <a:pt x="3185" y="563"/>
                      <a:pt x="3310" y="438"/>
                      <a:pt x="3310" y="277"/>
                    </a:cubicBezTo>
                    <a:cubicBezTo>
                      <a:pt x="3310" y="125"/>
                      <a:pt x="3185" y="1"/>
                      <a:pt x="303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53"/>
              <p:cNvSpPr/>
              <p:nvPr/>
            </p:nvSpPr>
            <p:spPr>
              <a:xfrm>
                <a:off x="2014075" y="3593350"/>
                <a:ext cx="120900" cy="14075"/>
              </a:xfrm>
              <a:custGeom>
                <a:avLst/>
                <a:gdLst/>
                <a:ahLst/>
                <a:cxnLst/>
                <a:rect l="l" t="t" r="r" b="b"/>
                <a:pathLst>
                  <a:path w="4836" h="563" extrusionOk="0">
                    <a:moveTo>
                      <a:pt x="277" y="0"/>
                    </a:moveTo>
                    <a:cubicBezTo>
                      <a:pt x="125" y="0"/>
                      <a:pt x="0" y="125"/>
                      <a:pt x="0" y="286"/>
                    </a:cubicBezTo>
                    <a:cubicBezTo>
                      <a:pt x="0" y="437"/>
                      <a:pt x="125" y="562"/>
                      <a:pt x="277" y="562"/>
                    </a:cubicBezTo>
                    <a:lnTo>
                      <a:pt x="4550" y="562"/>
                    </a:lnTo>
                    <a:cubicBezTo>
                      <a:pt x="4711" y="562"/>
                      <a:pt x="4835" y="437"/>
                      <a:pt x="4835" y="286"/>
                    </a:cubicBezTo>
                    <a:cubicBezTo>
                      <a:pt x="4835" y="125"/>
                      <a:pt x="4711" y="0"/>
                      <a:pt x="455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53"/>
              <p:cNvSpPr/>
              <p:nvPr/>
            </p:nvSpPr>
            <p:spPr>
              <a:xfrm>
                <a:off x="2018750" y="3638850"/>
                <a:ext cx="70950" cy="70950"/>
              </a:xfrm>
              <a:custGeom>
                <a:avLst/>
                <a:gdLst/>
                <a:ahLst/>
                <a:cxnLst/>
                <a:rect l="l" t="t" r="r" b="b"/>
                <a:pathLst>
                  <a:path w="2838" h="2838" extrusionOk="0">
                    <a:moveTo>
                      <a:pt x="2275" y="562"/>
                    </a:moveTo>
                    <a:lnTo>
                      <a:pt x="2275" y="2284"/>
                    </a:lnTo>
                    <a:lnTo>
                      <a:pt x="554" y="2284"/>
                    </a:lnTo>
                    <a:lnTo>
                      <a:pt x="554" y="562"/>
                    </a:lnTo>
                    <a:close/>
                    <a:moveTo>
                      <a:pt x="277" y="0"/>
                    </a:moveTo>
                    <a:cubicBezTo>
                      <a:pt x="126" y="0"/>
                      <a:pt x="1" y="125"/>
                      <a:pt x="1" y="277"/>
                    </a:cubicBezTo>
                    <a:lnTo>
                      <a:pt x="1" y="2561"/>
                    </a:lnTo>
                    <a:cubicBezTo>
                      <a:pt x="1" y="2712"/>
                      <a:pt x="126" y="2837"/>
                      <a:pt x="277" y="2837"/>
                    </a:cubicBezTo>
                    <a:lnTo>
                      <a:pt x="2561" y="2837"/>
                    </a:lnTo>
                    <a:cubicBezTo>
                      <a:pt x="2713" y="2837"/>
                      <a:pt x="2838" y="2712"/>
                      <a:pt x="2838" y="2561"/>
                    </a:cubicBezTo>
                    <a:lnTo>
                      <a:pt x="2838" y="277"/>
                    </a:lnTo>
                    <a:cubicBezTo>
                      <a:pt x="2838" y="125"/>
                      <a:pt x="2713" y="0"/>
                      <a:pt x="256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53"/>
              <p:cNvSpPr/>
              <p:nvPr/>
            </p:nvSpPr>
            <p:spPr>
              <a:xfrm>
                <a:off x="2105275" y="3638850"/>
                <a:ext cx="70950" cy="70950"/>
              </a:xfrm>
              <a:custGeom>
                <a:avLst/>
                <a:gdLst/>
                <a:ahLst/>
                <a:cxnLst/>
                <a:rect l="l" t="t" r="r" b="b"/>
                <a:pathLst>
                  <a:path w="2838" h="2838" extrusionOk="0">
                    <a:moveTo>
                      <a:pt x="2285" y="562"/>
                    </a:moveTo>
                    <a:lnTo>
                      <a:pt x="2285" y="2284"/>
                    </a:lnTo>
                    <a:lnTo>
                      <a:pt x="554" y="2284"/>
                    </a:lnTo>
                    <a:lnTo>
                      <a:pt x="554" y="562"/>
                    </a:lnTo>
                    <a:close/>
                    <a:moveTo>
                      <a:pt x="278" y="0"/>
                    </a:moveTo>
                    <a:cubicBezTo>
                      <a:pt x="126" y="0"/>
                      <a:pt x="1" y="125"/>
                      <a:pt x="1" y="277"/>
                    </a:cubicBezTo>
                    <a:lnTo>
                      <a:pt x="1" y="2561"/>
                    </a:lnTo>
                    <a:cubicBezTo>
                      <a:pt x="1" y="2712"/>
                      <a:pt x="126" y="2837"/>
                      <a:pt x="278" y="2837"/>
                    </a:cubicBezTo>
                    <a:lnTo>
                      <a:pt x="2561" y="2837"/>
                    </a:lnTo>
                    <a:cubicBezTo>
                      <a:pt x="2713" y="2837"/>
                      <a:pt x="2838" y="2712"/>
                      <a:pt x="2838" y="2561"/>
                    </a:cubicBezTo>
                    <a:lnTo>
                      <a:pt x="2838" y="277"/>
                    </a:lnTo>
                    <a:cubicBezTo>
                      <a:pt x="2838" y="125"/>
                      <a:pt x="2713" y="0"/>
                      <a:pt x="256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53"/>
              <p:cNvSpPr/>
              <p:nvPr/>
            </p:nvSpPr>
            <p:spPr>
              <a:xfrm>
                <a:off x="2018750" y="3716675"/>
                <a:ext cx="70950" cy="13850"/>
              </a:xfrm>
              <a:custGeom>
                <a:avLst/>
                <a:gdLst/>
                <a:ahLst/>
                <a:cxnLst/>
                <a:rect l="l" t="t" r="r" b="b"/>
                <a:pathLst>
                  <a:path w="2838" h="554" extrusionOk="0">
                    <a:moveTo>
                      <a:pt x="277" y="1"/>
                    </a:moveTo>
                    <a:cubicBezTo>
                      <a:pt x="126" y="1"/>
                      <a:pt x="1" y="126"/>
                      <a:pt x="1" y="277"/>
                    </a:cubicBezTo>
                    <a:cubicBezTo>
                      <a:pt x="1" y="429"/>
                      <a:pt x="126" y="554"/>
                      <a:pt x="277" y="554"/>
                    </a:cubicBezTo>
                    <a:lnTo>
                      <a:pt x="2561" y="554"/>
                    </a:lnTo>
                    <a:cubicBezTo>
                      <a:pt x="2713" y="554"/>
                      <a:pt x="2838" y="429"/>
                      <a:pt x="2838" y="277"/>
                    </a:cubicBezTo>
                    <a:cubicBezTo>
                      <a:pt x="2838" y="126"/>
                      <a:pt x="2713" y="1"/>
                      <a:pt x="256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53"/>
              <p:cNvSpPr/>
              <p:nvPr/>
            </p:nvSpPr>
            <p:spPr>
              <a:xfrm>
                <a:off x="2018750" y="3738975"/>
                <a:ext cx="70950" cy="13850"/>
              </a:xfrm>
              <a:custGeom>
                <a:avLst/>
                <a:gdLst/>
                <a:ahLst/>
                <a:cxnLst/>
                <a:rect l="l" t="t" r="r" b="b"/>
                <a:pathLst>
                  <a:path w="2838" h="554" extrusionOk="0">
                    <a:moveTo>
                      <a:pt x="277" y="1"/>
                    </a:moveTo>
                    <a:cubicBezTo>
                      <a:pt x="126" y="1"/>
                      <a:pt x="1" y="126"/>
                      <a:pt x="1" y="277"/>
                    </a:cubicBezTo>
                    <a:cubicBezTo>
                      <a:pt x="1" y="429"/>
                      <a:pt x="126" y="554"/>
                      <a:pt x="277" y="554"/>
                    </a:cubicBezTo>
                    <a:lnTo>
                      <a:pt x="2561" y="554"/>
                    </a:lnTo>
                    <a:cubicBezTo>
                      <a:pt x="2713" y="554"/>
                      <a:pt x="2838" y="429"/>
                      <a:pt x="2838" y="277"/>
                    </a:cubicBezTo>
                    <a:cubicBezTo>
                      <a:pt x="2838" y="126"/>
                      <a:pt x="2713" y="1"/>
                      <a:pt x="256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53"/>
              <p:cNvSpPr/>
              <p:nvPr/>
            </p:nvSpPr>
            <p:spPr>
              <a:xfrm>
                <a:off x="2018750" y="3761275"/>
                <a:ext cx="70950" cy="13850"/>
              </a:xfrm>
              <a:custGeom>
                <a:avLst/>
                <a:gdLst/>
                <a:ahLst/>
                <a:cxnLst/>
                <a:rect l="l" t="t" r="r" b="b"/>
                <a:pathLst>
                  <a:path w="2838" h="554" extrusionOk="0">
                    <a:moveTo>
                      <a:pt x="277" y="1"/>
                    </a:moveTo>
                    <a:cubicBezTo>
                      <a:pt x="126" y="1"/>
                      <a:pt x="1" y="126"/>
                      <a:pt x="1" y="277"/>
                    </a:cubicBezTo>
                    <a:cubicBezTo>
                      <a:pt x="1" y="429"/>
                      <a:pt x="126" y="554"/>
                      <a:pt x="277" y="554"/>
                    </a:cubicBezTo>
                    <a:lnTo>
                      <a:pt x="2561" y="554"/>
                    </a:lnTo>
                    <a:cubicBezTo>
                      <a:pt x="2713" y="554"/>
                      <a:pt x="2838" y="429"/>
                      <a:pt x="2838" y="277"/>
                    </a:cubicBezTo>
                    <a:cubicBezTo>
                      <a:pt x="2838" y="126"/>
                      <a:pt x="2713" y="1"/>
                      <a:pt x="256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53"/>
              <p:cNvSpPr/>
              <p:nvPr/>
            </p:nvSpPr>
            <p:spPr>
              <a:xfrm>
                <a:off x="2066025" y="3792725"/>
                <a:ext cx="14075" cy="14975"/>
              </a:xfrm>
              <a:custGeom>
                <a:avLst/>
                <a:gdLst/>
                <a:ahLst/>
                <a:cxnLst/>
                <a:rect l="l" t="t" r="r" b="b"/>
                <a:pathLst>
                  <a:path w="563" h="599" extrusionOk="0">
                    <a:moveTo>
                      <a:pt x="277" y="1"/>
                    </a:moveTo>
                    <a:cubicBezTo>
                      <a:pt x="126" y="1"/>
                      <a:pt x="1" y="126"/>
                      <a:pt x="1" y="277"/>
                    </a:cubicBezTo>
                    <a:lnTo>
                      <a:pt x="1" y="322"/>
                    </a:lnTo>
                    <a:cubicBezTo>
                      <a:pt x="1" y="474"/>
                      <a:pt x="126" y="598"/>
                      <a:pt x="277" y="598"/>
                    </a:cubicBezTo>
                    <a:cubicBezTo>
                      <a:pt x="438" y="598"/>
                      <a:pt x="563" y="474"/>
                      <a:pt x="563" y="322"/>
                    </a:cubicBezTo>
                    <a:lnTo>
                      <a:pt x="563" y="277"/>
                    </a:lnTo>
                    <a:cubicBezTo>
                      <a:pt x="563" y="126"/>
                      <a:pt x="438"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53"/>
              <p:cNvSpPr/>
              <p:nvPr/>
            </p:nvSpPr>
            <p:spPr>
              <a:xfrm>
                <a:off x="2090575" y="3792725"/>
                <a:ext cx="13850" cy="14975"/>
              </a:xfrm>
              <a:custGeom>
                <a:avLst/>
                <a:gdLst/>
                <a:ahLst/>
                <a:cxnLst/>
                <a:rect l="l" t="t" r="r" b="b"/>
                <a:pathLst>
                  <a:path w="554" h="599" extrusionOk="0">
                    <a:moveTo>
                      <a:pt x="277" y="1"/>
                    </a:moveTo>
                    <a:cubicBezTo>
                      <a:pt x="125" y="1"/>
                      <a:pt x="0" y="126"/>
                      <a:pt x="0" y="277"/>
                    </a:cubicBezTo>
                    <a:lnTo>
                      <a:pt x="0" y="322"/>
                    </a:lnTo>
                    <a:cubicBezTo>
                      <a:pt x="0" y="474"/>
                      <a:pt x="125" y="598"/>
                      <a:pt x="277" y="598"/>
                    </a:cubicBezTo>
                    <a:cubicBezTo>
                      <a:pt x="428" y="598"/>
                      <a:pt x="553" y="474"/>
                      <a:pt x="553" y="322"/>
                    </a:cubicBezTo>
                    <a:lnTo>
                      <a:pt x="553" y="277"/>
                    </a:lnTo>
                    <a:cubicBezTo>
                      <a:pt x="553" y="126"/>
                      <a:pt x="428"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53"/>
              <p:cNvSpPr/>
              <p:nvPr/>
            </p:nvSpPr>
            <p:spPr>
              <a:xfrm>
                <a:off x="2114875" y="3792725"/>
                <a:ext cx="14075" cy="14975"/>
              </a:xfrm>
              <a:custGeom>
                <a:avLst/>
                <a:gdLst/>
                <a:ahLst/>
                <a:cxnLst/>
                <a:rect l="l" t="t" r="r" b="b"/>
                <a:pathLst>
                  <a:path w="563" h="599" extrusionOk="0">
                    <a:moveTo>
                      <a:pt x="286" y="1"/>
                    </a:moveTo>
                    <a:cubicBezTo>
                      <a:pt x="125" y="1"/>
                      <a:pt x="1" y="126"/>
                      <a:pt x="1" y="277"/>
                    </a:cubicBezTo>
                    <a:lnTo>
                      <a:pt x="1" y="322"/>
                    </a:lnTo>
                    <a:cubicBezTo>
                      <a:pt x="1" y="474"/>
                      <a:pt x="125" y="598"/>
                      <a:pt x="286" y="598"/>
                    </a:cubicBezTo>
                    <a:cubicBezTo>
                      <a:pt x="438" y="598"/>
                      <a:pt x="563" y="474"/>
                      <a:pt x="563" y="322"/>
                    </a:cubicBezTo>
                    <a:lnTo>
                      <a:pt x="563" y="277"/>
                    </a:lnTo>
                    <a:cubicBezTo>
                      <a:pt x="563" y="126"/>
                      <a:pt x="438" y="1"/>
                      <a:pt x="28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53"/>
              <p:cNvSpPr/>
              <p:nvPr/>
            </p:nvSpPr>
            <p:spPr>
              <a:xfrm>
                <a:off x="2105275" y="3716675"/>
                <a:ext cx="70950" cy="13850"/>
              </a:xfrm>
              <a:custGeom>
                <a:avLst/>
                <a:gdLst/>
                <a:ahLst/>
                <a:cxnLst/>
                <a:rect l="l" t="t" r="r" b="b"/>
                <a:pathLst>
                  <a:path w="2838" h="554" extrusionOk="0">
                    <a:moveTo>
                      <a:pt x="278" y="1"/>
                    </a:moveTo>
                    <a:cubicBezTo>
                      <a:pt x="126" y="1"/>
                      <a:pt x="1" y="126"/>
                      <a:pt x="1" y="277"/>
                    </a:cubicBezTo>
                    <a:cubicBezTo>
                      <a:pt x="1" y="429"/>
                      <a:pt x="126" y="554"/>
                      <a:pt x="278" y="554"/>
                    </a:cubicBezTo>
                    <a:lnTo>
                      <a:pt x="2561" y="554"/>
                    </a:lnTo>
                    <a:cubicBezTo>
                      <a:pt x="2713" y="554"/>
                      <a:pt x="2838" y="429"/>
                      <a:pt x="2838" y="277"/>
                    </a:cubicBezTo>
                    <a:cubicBezTo>
                      <a:pt x="2838" y="126"/>
                      <a:pt x="2713" y="1"/>
                      <a:pt x="256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53"/>
              <p:cNvSpPr/>
              <p:nvPr/>
            </p:nvSpPr>
            <p:spPr>
              <a:xfrm>
                <a:off x="2105275" y="3738975"/>
                <a:ext cx="70950" cy="13850"/>
              </a:xfrm>
              <a:custGeom>
                <a:avLst/>
                <a:gdLst/>
                <a:ahLst/>
                <a:cxnLst/>
                <a:rect l="l" t="t" r="r" b="b"/>
                <a:pathLst>
                  <a:path w="2838" h="554" extrusionOk="0">
                    <a:moveTo>
                      <a:pt x="278" y="1"/>
                    </a:moveTo>
                    <a:cubicBezTo>
                      <a:pt x="126" y="1"/>
                      <a:pt x="1" y="126"/>
                      <a:pt x="1" y="277"/>
                    </a:cubicBezTo>
                    <a:cubicBezTo>
                      <a:pt x="1" y="429"/>
                      <a:pt x="126" y="554"/>
                      <a:pt x="278" y="554"/>
                    </a:cubicBezTo>
                    <a:lnTo>
                      <a:pt x="2561" y="554"/>
                    </a:lnTo>
                    <a:cubicBezTo>
                      <a:pt x="2713" y="554"/>
                      <a:pt x="2838" y="429"/>
                      <a:pt x="2838" y="277"/>
                    </a:cubicBezTo>
                    <a:cubicBezTo>
                      <a:pt x="2838" y="126"/>
                      <a:pt x="2713" y="1"/>
                      <a:pt x="256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53"/>
              <p:cNvSpPr/>
              <p:nvPr/>
            </p:nvSpPr>
            <p:spPr>
              <a:xfrm>
                <a:off x="2105275" y="3761275"/>
                <a:ext cx="70950" cy="13850"/>
              </a:xfrm>
              <a:custGeom>
                <a:avLst/>
                <a:gdLst/>
                <a:ahLst/>
                <a:cxnLst/>
                <a:rect l="l" t="t" r="r" b="b"/>
                <a:pathLst>
                  <a:path w="2838" h="554" extrusionOk="0">
                    <a:moveTo>
                      <a:pt x="278" y="1"/>
                    </a:moveTo>
                    <a:cubicBezTo>
                      <a:pt x="126" y="1"/>
                      <a:pt x="1" y="126"/>
                      <a:pt x="1" y="277"/>
                    </a:cubicBezTo>
                    <a:cubicBezTo>
                      <a:pt x="1" y="429"/>
                      <a:pt x="126" y="554"/>
                      <a:pt x="278" y="554"/>
                    </a:cubicBezTo>
                    <a:lnTo>
                      <a:pt x="2561" y="554"/>
                    </a:lnTo>
                    <a:cubicBezTo>
                      <a:pt x="2713" y="554"/>
                      <a:pt x="2838" y="429"/>
                      <a:pt x="2838" y="277"/>
                    </a:cubicBezTo>
                    <a:cubicBezTo>
                      <a:pt x="2838" y="126"/>
                      <a:pt x="2713" y="1"/>
                      <a:pt x="256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53"/>
              <p:cNvSpPr/>
              <p:nvPr/>
            </p:nvSpPr>
            <p:spPr>
              <a:xfrm>
                <a:off x="1950725" y="3682325"/>
                <a:ext cx="32150" cy="47325"/>
              </a:xfrm>
              <a:custGeom>
                <a:avLst/>
                <a:gdLst/>
                <a:ahLst/>
                <a:cxnLst/>
                <a:rect l="l" t="t" r="r" b="b"/>
                <a:pathLst>
                  <a:path w="1286" h="1893" extrusionOk="0">
                    <a:moveTo>
                      <a:pt x="308" y="1"/>
                    </a:moveTo>
                    <a:cubicBezTo>
                      <a:pt x="237" y="1"/>
                      <a:pt x="166" y="28"/>
                      <a:pt x="108" y="81"/>
                    </a:cubicBezTo>
                    <a:cubicBezTo>
                      <a:pt x="1" y="188"/>
                      <a:pt x="1" y="367"/>
                      <a:pt x="108" y="474"/>
                    </a:cubicBezTo>
                    <a:lnTo>
                      <a:pt x="581" y="946"/>
                    </a:lnTo>
                    <a:lnTo>
                      <a:pt x="108" y="1419"/>
                    </a:lnTo>
                    <a:cubicBezTo>
                      <a:pt x="1" y="1526"/>
                      <a:pt x="1" y="1705"/>
                      <a:pt x="108" y="1812"/>
                    </a:cubicBezTo>
                    <a:cubicBezTo>
                      <a:pt x="161" y="1865"/>
                      <a:pt x="233" y="1892"/>
                      <a:pt x="304" y="1892"/>
                    </a:cubicBezTo>
                    <a:cubicBezTo>
                      <a:pt x="375" y="1892"/>
                      <a:pt x="447" y="1865"/>
                      <a:pt x="509" y="1812"/>
                    </a:cubicBezTo>
                    <a:lnTo>
                      <a:pt x="1178" y="1143"/>
                    </a:lnTo>
                    <a:cubicBezTo>
                      <a:pt x="1285" y="1036"/>
                      <a:pt x="1285" y="857"/>
                      <a:pt x="1178" y="750"/>
                    </a:cubicBezTo>
                    <a:lnTo>
                      <a:pt x="509" y="81"/>
                    </a:lnTo>
                    <a:cubicBezTo>
                      <a:pt x="451" y="28"/>
                      <a:pt x="380" y="1"/>
                      <a:pt x="30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6" name="ZoneTexte 25">
            <a:extLst>
              <a:ext uri="{FF2B5EF4-FFF2-40B4-BE49-F238E27FC236}">
                <a16:creationId xmlns:a16="http://schemas.microsoft.com/office/drawing/2014/main" id="{C6C1D848-019B-28E0-1F5E-A1938BC24871}"/>
              </a:ext>
            </a:extLst>
          </p:cNvPr>
          <p:cNvSpPr txBox="1"/>
          <p:nvPr/>
        </p:nvSpPr>
        <p:spPr>
          <a:xfrm>
            <a:off x="761999" y="1168627"/>
            <a:ext cx="5038725" cy="461665"/>
          </a:xfrm>
          <a:prstGeom prst="rect">
            <a:avLst/>
          </a:prstGeom>
          <a:noFill/>
        </p:spPr>
        <p:txBody>
          <a:bodyPr wrap="square" rtlCol="0">
            <a:spAutoFit/>
          </a:bodyPr>
          <a:lstStyle/>
          <a:p>
            <a:r>
              <a:rPr lang="fr-CM" sz="2400" dirty="0">
                <a:latin typeface="Abhaya Libre" panose="020B0604020202020204" charset="0"/>
                <a:cs typeface="Abhaya Libre" panose="020B0604020202020204" charset="0"/>
              </a:rPr>
              <a:t>Diagramme de composant : Model</a:t>
            </a:r>
          </a:p>
        </p:txBody>
      </p:sp>
      <p:pic>
        <p:nvPicPr>
          <p:cNvPr id="3" name="Image 2">
            <a:extLst>
              <a:ext uri="{FF2B5EF4-FFF2-40B4-BE49-F238E27FC236}">
                <a16:creationId xmlns:a16="http://schemas.microsoft.com/office/drawing/2014/main" id="{620F3EB8-4ABF-4F33-A01F-1E9EDE96D184}"/>
              </a:ext>
            </a:extLst>
          </p:cNvPr>
          <p:cNvPicPr>
            <a:picLocks noChangeAspect="1"/>
          </p:cNvPicPr>
          <p:nvPr/>
        </p:nvPicPr>
        <p:blipFill>
          <a:blip r:embed="rId3"/>
          <a:stretch>
            <a:fillRect/>
          </a:stretch>
        </p:blipFill>
        <p:spPr>
          <a:xfrm>
            <a:off x="471488" y="1630292"/>
            <a:ext cx="7910514" cy="3159381"/>
          </a:xfrm>
          <a:prstGeom prst="rect">
            <a:avLst/>
          </a:prstGeom>
        </p:spPr>
      </p:pic>
      <p:sp>
        <p:nvSpPr>
          <p:cNvPr id="4" name="ZoneTexte 3">
            <a:extLst>
              <a:ext uri="{FF2B5EF4-FFF2-40B4-BE49-F238E27FC236}">
                <a16:creationId xmlns:a16="http://schemas.microsoft.com/office/drawing/2014/main" id="{5BF9109B-8183-5693-DE92-6D747471F9A9}"/>
              </a:ext>
            </a:extLst>
          </p:cNvPr>
          <p:cNvSpPr txBox="1"/>
          <p:nvPr/>
        </p:nvSpPr>
        <p:spPr>
          <a:xfrm>
            <a:off x="8355140" y="4342883"/>
            <a:ext cx="684085" cy="523220"/>
          </a:xfrm>
          <a:prstGeom prst="rect">
            <a:avLst/>
          </a:prstGeom>
          <a:noFill/>
        </p:spPr>
        <p:txBody>
          <a:bodyPr wrap="square" rtlCol="0">
            <a:spAutoFit/>
          </a:bodyPr>
          <a:lstStyle/>
          <a:p>
            <a:r>
              <a:rPr lang="fr-CM" sz="2800" dirty="0"/>
              <a:t>17</a:t>
            </a:r>
          </a:p>
        </p:txBody>
      </p:sp>
    </p:spTree>
    <p:extLst>
      <p:ext uri="{BB962C8B-B14F-4D97-AF65-F5344CB8AC3E}">
        <p14:creationId xmlns:p14="http://schemas.microsoft.com/office/powerpoint/2010/main" val="6588386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35"/>
        <p:cNvGrpSpPr/>
        <p:nvPr/>
      </p:nvGrpSpPr>
      <p:grpSpPr>
        <a:xfrm>
          <a:off x="0" y="0"/>
          <a:ext cx="0" cy="0"/>
          <a:chOff x="0" y="0"/>
          <a:chExt cx="0" cy="0"/>
        </a:xfrm>
      </p:grpSpPr>
      <p:sp>
        <p:nvSpPr>
          <p:cNvPr id="637" name="Google Shape;637;p53"/>
          <p:cNvSpPr txBox="1">
            <a:spLocks noGrp="1"/>
          </p:cNvSpPr>
          <p:nvPr>
            <p:ph type="title"/>
          </p:nvPr>
        </p:nvSpPr>
        <p:spPr>
          <a:xfrm>
            <a:off x="1732325" y="539500"/>
            <a:ext cx="6698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Diagrammes</a:t>
            </a:r>
            <a:endParaRPr dirty="0"/>
          </a:p>
        </p:txBody>
      </p:sp>
      <p:sp>
        <p:nvSpPr>
          <p:cNvPr id="650" name="Google Shape;650;p53"/>
          <p:cNvSpPr/>
          <p:nvPr/>
        </p:nvSpPr>
        <p:spPr>
          <a:xfrm>
            <a:off x="7427838" y="362424"/>
            <a:ext cx="1041300" cy="1041000"/>
          </a:xfrm>
          <a:prstGeom prst="decagon">
            <a:avLst>
              <a:gd name="vf" fmla="val 105146"/>
            </a:avLst>
          </a:prstGeom>
          <a:solidFill>
            <a:srgbClr val="95FF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1" name="Google Shape;651;p53"/>
          <p:cNvGrpSpPr/>
          <p:nvPr/>
        </p:nvGrpSpPr>
        <p:grpSpPr>
          <a:xfrm rot="464811">
            <a:off x="7624138" y="639412"/>
            <a:ext cx="648951" cy="487702"/>
            <a:chOff x="6736356" y="463130"/>
            <a:chExt cx="648933" cy="487689"/>
          </a:xfrm>
        </p:grpSpPr>
        <p:grpSp>
          <p:nvGrpSpPr>
            <p:cNvPr id="652" name="Google Shape;652;p53"/>
            <p:cNvGrpSpPr/>
            <p:nvPr/>
          </p:nvGrpSpPr>
          <p:grpSpPr>
            <a:xfrm>
              <a:off x="6760636" y="488826"/>
              <a:ext cx="624653" cy="461993"/>
              <a:chOff x="2505625" y="3873250"/>
              <a:chExt cx="487325" cy="360425"/>
            </a:xfrm>
          </p:grpSpPr>
          <p:sp>
            <p:nvSpPr>
              <p:cNvPr id="653" name="Google Shape;653;p53"/>
              <p:cNvSpPr/>
              <p:nvPr/>
            </p:nvSpPr>
            <p:spPr>
              <a:xfrm>
                <a:off x="2781050" y="3873250"/>
                <a:ext cx="211900" cy="360425"/>
              </a:xfrm>
              <a:custGeom>
                <a:avLst/>
                <a:gdLst/>
                <a:ahLst/>
                <a:cxnLst/>
                <a:rect l="l" t="t" r="r" b="b"/>
                <a:pathLst>
                  <a:path w="8476" h="14417" extrusionOk="0">
                    <a:moveTo>
                      <a:pt x="795" y="0"/>
                    </a:moveTo>
                    <a:cubicBezTo>
                      <a:pt x="358" y="0"/>
                      <a:pt x="1" y="357"/>
                      <a:pt x="1" y="794"/>
                    </a:cubicBezTo>
                    <a:lnTo>
                      <a:pt x="1" y="1900"/>
                    </a:lnTo>
                    <a:lnTo>
                      <a:pt x="1" y="3613"/>
                    </a:lnTo>
                    <a:lnTo>
                      <a:pt x="1" y="12490"/>
                    </a:lnTo>
                    <a:lnTo>
                      <a:pt x="1" y="13623"/>
                    </a:lnTo>
                    <a:cubicBezTo>
                      <a:pt x="1" y="14060"/>
                      <a:pt x="358" y="14417"/>
                      <a:pt x="795" y="14417"/>
                    </a:cubicBezTo>
                    <a:lnTo>
                      <a:pt x="7682" y="14417"/>
                    </a:lnTo>
                    <a:cubicBezTo>
                      <a:pt x="8119" y="14417"/>
                      <a:pt x="8476" y="14060"/>
                      <a:pt x="8476" y="13623"/>
                    </a:cubicBezTo>
                    <a:lnTo>
                      <a:pt x="8476" y="12490"/>
                    </a:lnTo>
                    <a:lnTo>
                      <a:pt x="8476" y="3613"/>
                    </a:lnTo>
                    <a:lnTo>
                      <a:pt x="8476" y="1900"/>
                    </a:lnTo>
                    <a:lnTo>
                      <a:pt x="8476" y="794"/>
                    </a:lnTo>
                    <a:cubicBezTo>
                      <a:pt x="8476" y="357"/>
                      <a:pt x="8119" y="0"/>
                      <a:pt x="76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53"/>
              <p:cNvSpPr/>
              <p:nvPr/>
            </p:nvSpPr>
            <p:spPr>
              <a:xfrm>
                <a:off x="2505625" y="3873250"/>
                <a:ext cx="211675" cy="360425"/>
              </a:xfrm>
              <a:custGeom>
                <a:avLst/>
                <a:gdLst/>
                <a:ahLst/>
                <a:cxnLst/>
                <a:rect l="l" t="t" r="r" b="b"/>
                <a:pathLst>
                  <a:path w="8467" h="14417" extrusionOk="0">
                    <a:moveTo>
                      <a:pt x="785" y="0"/>
                    </a:moveTo>
                    <a:cubicBezTo>
                      <a:pt x="348" y="0"/>
                      <a:pt x="0" y="357"/>
                      <a:pt x="0" y="794"/>
                    </a:cubicBezTo>
                    <a:lnTo>
                      <a:pt x="0" y="1900"/>
                    </a:lnTo>
                    <a:lnTo>
                      <a:pt x="0" y="12490"/>
                    </a:lnTo>
                    <a:lnTo>
                      <a:pt x="0" y="13623"/>
                    </a:lnTo>
                    <a:cubicBezTo>
                      <a:pt x="0" y="14060"/>
                      <a:pt x="348" y="14417"/>
                      <a:pt x="785" y="14417"/>
                    </a:cubicBezTo>
                    <a:lnTo>
                      <a:pt x="7672" y="14417"/>
                    </a:lnTo>
                    <a:cubicBezTo>
                      <a:pt x="8110" y="14417"/>
                      <a:pt x="8466" y="14060"/>
                      <a:pt x="8466" y="13623"/>
                    </a:cubicBezTo>
                    <a:lnTo>
                      <a:pt x="8466" y="12490"/>
                    </a:lnTo>
                    <a:lnTo>
                      <a:pt x="8466" y="1900"/>
                    </a:lnTo>
                    <a:lnTo>
                      <a:pt x="8466" y="794"/>
                    </a:lnTo>
                    <a:cubicBezTo>
                      <a:pt x="8466" y="357"/>
                      <a:pt x="8110" y="0"/>
                      <a:pt x="76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53"/>
              <p:cNvSpPr/>
              <p:nvPr/>
            </p:nvSpPr>
            <p:spPr>
              <a:xfrm>
                <a:off x="2732225" y="4028525"/>
                <a:ext cx="33925" cy="49925"/>
              </a:xfrm>
              <a:custGeom>
                <a:avLst/>
                <a:gdLst/>
                <a:ahLst/>
                <a:cxnLst/>
                <a:rect l="l" t="t" r="r" b="b"/>
                <a:pathLst>
                  <a:path w="1357" h="1997" extrusionOk="0">
                    <a:moveTo>
                      <a:pt x="326" y="0"/>
                    </a:moveTo>
                    <a:cubicBezTo>
                      <a:pt x="250" y="0"/>
                      <a:pt x="174" y="29"/>
                      <a:pt x="116" y="87"/>
                    </a:cubicBezTo>
                    <a:cubicBezTo>
                      <a:pt x="0" y="194"/>
                      <a:pt x="0" y="382"/>
                      <a:pt x="116" y="498"/>
                    </a:cubicBezTo>
                    <a:lnTo>
                      <a:pt x="616" y="997"/>
                    </a:lnTo>
                    <a:lnTo>
                      <a:pt x="116" y="1497"/>
                    </a:lnTo>
                    <a:cubicBezTo>
                      <a:pt x="0" y="1604"/>
                      <a:pt x="0" y="1791"/>
                      <a:pt x="116" y="1907"/>
                    </a:cubicBezTo>
                    <a:cubicBezTo>
                      <a:pt x="178" y="1970"/>
                      <a:pt x="250" y="1996"/>
                      <a:pt x="330" y="1996"/>
                    </a:cubicBezTo>
                    <a:cubicBezTo>
                      <a:pt x="401" y="1996"/>
                      <a:pt x="473" y="1970"/>
                      <a:pt x="535" y="1907"/>
                    </a:cubicBezTo>
                    <a:lnTo>
                      <a:pt x="1240" y="1203"/>
                    </a:lnTo>
                    <a:cubicBezTo>
                      <a:pt x="1356" y="1087"/>
                      <a:pt x="1356" y="899"/>
                      <a:pt x="1240" y="792"/>
                    </a:cubicBezTo>
                    <a:lnTo>
                      <a:pt x="535" y="87"/>
                    </a:lnTo>
                    <a:cubicBezTo>
                      <a:pt x="477" y="29"/>
                      <a:pt x="401" y="0"/>
                      <a:pt x="3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 name="Google Shape;656;p53"/>
            <p:cNvGrpSpPr/>
            <p:nvPr/>
          </p:nvGrpSpPr>
          <p:grpSpPr>
            <a:xfrm>
              <a:off x="6736356" y="463130"/>
              <a:ext cx="610650" cy="456000"/>
              <a:chOff x="1728600" y="3528000"/>
              <a:chExt cx="476400" cy="355750"/>
            </a:xfrm>
          </p:grpSpPr>
          <p:sp>
            <p:nvSpPr>
              <p:cNvPr id="657" name="Google Shape;657;p53"/>
              <p:cNvSpPr/>
              <p:nvPr/>
            </p:nvSpPr>
            <p:spPr>
              <a:xfrm>
                <a:off x="1989975" y="3528000"/>
                <a:ext cx="215025" cy="355750"/>
              </a:xfrm>
              <a:custGeom>
                <a:avLst/>
                <a:gdLst/>
                <a:ahLst/>
                <a:cxnLst/>
                <a:rect l="l" t="t" r="r" b="b"/>
                <a:pathLst>
                  <a:path w="8601" h="14230" extrusionOk="0">
                    <a:moveTo>
                      <a:pt x="7566" y="563"/>
                    </a:moveTo>
                    <a:cubicBezTo>
                      <a:pt x="7825" y="563"/>
                      <a:pt x="8039" y="768"/>
                      <a:pt x="8039" y="1035"/>
                    </a:cubicBezTo>
                    <a:lnTo>
                      <a:pt x="8039" y="1803"/>
                    </a:lnTo>
                    <a:lnTo>
                      <a:pt x="563" y="1803"/>
                    </a:lnTo>
                    <a:lnTo>
                      <a:pt x="563" y="1035"/>
                    </a:lnTo>
                    <a:cubicBezTo>
                      <a:pt x="563" y="768"/>
                      <a:pt x="777" y="563"/>
                      <a:pt x="1036" y="563"/>
                    </a:cubicBezTo>
                    <a:close/>
                    <a:moveTo>
                      <a:pt x="8039" y="2365"/>
                    </a:moveTo>
                    <a:lnTo>
                      <a:pt x="8039" y="3426"/>
                    </a:lnTo>
                    <a:lnTo>
                      <a:pt x="563" y="3426"/>
                    </a:lnTo>
                    <a:lnTo>
                      <a:pt x="563" y="2365"/>
                    </a:lnTo>
                    <a:close/>
                    <a:moveTo>
                      <a:pt x="8039" y="12410"/>
                    </a:moveTo>
                    <a:lnTo>
                      <a:pt x="8039" y="13204"/>
                    </a:lnTo>
                    <a:cubicBezTo>
                      <a:pt x="8039" y="13462"/>
                      <a:pt x="7825" y="13676"/>
                      <a:pt x="7566" y="13676"/>
                    </a:cubicBezTo>
                    <a:lnTo>
                      <a:pt x="1036" y="13676"/>
                    </a:lnTo>
                    <a:cubicBezTo>
                      <a:pt x="777" y="13676"/>
                      <a:pt x="563" y="13462"/>
                      <a:pt x="563" y="13204"/>
                    </a:cubicBezTo>
                    <a:lnTo>
                      <a:pt x="563" y="12410"/>
                    </a:lnTo>
                    <a:close/>
                    <a:moveTo>
                      <a:pt x="1036" y="0"/>
                    </a:moveTo>
                    <a:cubicBezTo>
                      <a:pt x="465" y="0"/>
                      <a:pt x="1" y="464"/>
                      <a:pt x="1" y="1035"/>
                    </a:cubicBezTo>
                    <a:lnTo>
                      <a:pt x="1" y="10385"/>
                    </a:lnTo>
                    <a:cubicBezTo>
                      <a:pt x="1" y="10536"/>
                      <a:pt x="126" y="10661"/>
                      <a:pt x="286" y="10661"/>
                    </a:cubicBezTo>
                    <a:cubicBezTo>
                      <a:pt x="438" y="10661"/>
                      <a:pt x="563" y="10536"/>
                      <a:pt x="563" y="10385"/>
                    </a:cubicBezTo>
                    <a:lnTo>
                      <a:pt x="563" y="3988"/>
                    </a:lnTo>
                    <a:lnTo>
                      <a:pt x="8039" y="3988"/>
                    </a:lnTo>
                    <a:lnTo>
                      <a:pt x="8039" y="11848"/>
                    </a:lnTo>
                    <a:lnTo>
                      <a:pt x="563" y="11848"/>
                    </a:lnTo>
                    <a:lnTo>
                      <a:pt x="563" y="11517"/>
                    </a:lnTo>
                    <a:cubicBezTo>
                      <a:pt x="563" y="11366"/>
                      <a:pt x="438" y="11241"/>
                      <a:pt x="286" y="11241"/>
                    </a:cubicBezTo>
                    <a:cubicBezTo>
                      <a:pt x="126" y="11241"/>
                      <a:pt x="1" y="11366"/>
                      <a:pt x="1" y="11517"/>
                    </a:cubicBezTo>
                    <a:lnTo>
                      <a:pt x="1" y="13204"/>
                    </a:lnTo>
                    <a:cubicBezTo>
                      <a:pt x="1" y="13774"/>
                      <a:pt x="465" y="14229"/>
                      <a:pt x="1036" y="14229"/>
                    </a:cubicBezTo>
                    <a:lnTo>
                      <a:pt x="7566" y="14229"/>
                    </a:lnTo>
                    <a:cubicBezTo>
                      <a:pt x="8137" y="14229"/>
                      <a:pt x="8601" y="13774"/>
                      <a:pt x="8601" y="13204"/>
                    </a:cubicBezTo>
                    <a:lnTo>
                      <a:pt x="8601" y="1035"/>
                    </a:lnTo>
                    <a:cubicBezTo>
                      <a:pt x="8601" y="464"/>
                      <a:pt x="8137" y="0"/>
                      <a:pt x="756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53"/>
              <p:cNvSpPr/>
              <p:nvPr/>
            </p:nvSpPr>
            <p:spPr>
              <a:xfrm>
                <a:off x="2045750" y="3550525"/>
                <a:ext cx="66025" cy="14075"/>
              </a:xfrm>
              <a:custGeom>
                <a:avLst/>
                <a:gdLst/>
                <a:ahLst/>
                <a:cxnLst/>
                <a:rect l="l" t="t" r="r" b="b"/>
                <a:pathLst>
                  <a:path w="2641" h="563" extrusionOk="0">
                    <a:moveTo>
                      <a:pt x="277" y="1"/>
                    </a:moveTo>
                    <a:cubicBezTo>
                      <a:pt x="125" y="1"/>
                      <a:pt x="0" y="125"/>
                      <a:pt x="0" y="286"/>
                    </a:cubicBezTo>
                    <a:cubicBezTo>
                      <a:pt x="0" y="438"/>
                      <a:pt x="125" y="563"/>
                      <a:pt x="277" y="563"/>
                    </a:cubicBezTo>
                    <a:lnTo>
                      <a:pt x="2364" y="563"/>
                    </a:lnTo>
                    <a:cubicBezTo>
                      <a:pt x="2516" y="563"/>
                      <a:pt x="2641" y="438"/>
                      <a:pt x="2641" y="286"/>
                    </a:cubicBezTo>
                    <a:cubicBezTo>
                      <a:pt x="2641" y="125"/>
                      <a:pt x="2516" y="1"/>
                      <a:pt x="236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53"/>
              <p:cNvSpPr/>
              <p:nvPr/>
            </p:nvSpPr>
            <p:spPr>
              <a:xfrm>
                <a:off x="2139175" y="3550075"/>
                <a:ext cx="13875" cy="14975"/>
              </a:xfrm>
              <a:custGeom>
                <a:avLst/>
                <a:gdLst/>
                <a:ahLst/>
                <a:cxnLst/>
                <a:rect l="l" t="t" r="r" b="b"/>
                <a:pathLst>
                  <a:path w="555" h="599" extrusionOk="0">
                    <a:moveTo>
                      <a:pt x="278" y="1"/>
                    </a:moveTo>
                    <a:cubicBezTo>
                      <a:pt x="126" y="1"/>
                      <a:pt x="1" y="126"/>
                      <a:pt x="1" y="277"/>
                    </a:cubicBezTo>
                    <a:lnTo>
                      <a:pt x="1" y="322"/>
                    </a:lnTo>
                    <a:cubicBezTo>
                      <a:pt x="1" y="473"/>
                      <a:pt x="126" y="598"/>
                      <a:pt x="278" y="598"/>
                    </a:cubicBezTo>
                    <a:cubicBezTo>
                      <a:pt x="429" y="598"/>
                      <a:pt x="554" y="473"/>
                      <a:pt x="554" y="322"/>
                    </a:cubicBezTo>
                    <a:lnTo>
                      <a:pt x="554" y="277"/>
                    </a:lnTo>
                    <a:cubicBezTo>
                      <a:pt x="554" y="126"/>
                      <a:pt x="429" y="1"/>
                      <a:pt x="27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53"/>
              <p:cNvSpPr/>
              <p:nvPr/>
            </p:nvSpPr>
            <p:spPr>
              <a:xfrm>
                <a:off x="2120900" y="3550075"/>
                <a:ext cx="14075" cy="14975"/>
              </a:xfrm>
              <a:custGeom>
                <a:avLst/>
                <a:gdLst/>
                <a:ahLst/>
                <a:cxnLst/>
                <a:rect l="l" t="t" r="r" b="b"/>
                <a:pathLst>
                  <a:path w="563" h="599" extrusionOk="0">
                    <a:moveTo>
                      <a:pt x="277" y="1"/>
                    </a:moveTo>
                    <a:cubicBezTo>
                      <a:pt x="125" y="1"/>
                      <a:pt x="0" y="126"/>
                      <a:pt x="0" y="277"/>
                    </a:cubicBezTo>
                    <a:lnTo>
                      <a:pt x="0" y="322"/>
                    </a:lnTo>
                    <a:cubicBezTo>
                      <a:pt x="0" y="473"/>
                      <a:pt x="125" y="598"/>
                      <a:pt x="277" y="598"/>
                    </a:cubicBezTo>
                    <a:cubicBezTo>
                      <a:pt x="438" y="598"/>
                      <a:pt x="562" y="473"/>
                      <a:pt x="562" y="322"/>
                    </a:cubicBezTo>
                    <a:lnTo>
                      <a:pt x="562" y="277"/>
                    </a:lnTo>
                    <a:cubicBezTo>
                      <a:pt x="562" y="126"/>
                      <a:pt x="438"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53"/>
              <p:cNvSpPr/>
              <p:nvPr/>
            </p:nvSpPr>
            <p:spPr>
              <a:xfrm>
                <a:off x="2075625" y="3847150"/>
                <a:ext cx="43525" cy="13850"/>
              </a:xfrm>
              <a:custGeom>
                <a:avLst/>
                <a:gdLst/>
                <a:ahLst/>
                <a:cxnLst/>
                <a:rect l="l" t="t" r="r" b="b"/>
                <a:pathLst>
                  <a:path w="1741" h="554" extrusionOk="0">
                    <a:moveTo>
                      <a:pt x="286" y="0"/>
                    </a:moveTo>
                    <a:cubicBezTo>
                      <a:pt x="125" y="0"/>
                      <a:pt x="0" y="125"/>
                      <a:pt x="0" y="277"/>
                    </a:cubicBezTo>
                    <a:cubicBezTo>
                      <a:pt x="0" y="429"/>
                      <a:pt x="125" y="554"/>
                      <a:pt x="286" y="554"/>
                    </a:cubicBezTo>
                    <a:lnTo>
                      <a:pt x="1464" y="554"/>
                    </a:lnTo>
                    <a:cubicBezTo>
                      <a:pt x="1615" y="554"/>
                      <a:pt x="1740" y="429"/>
                      <a:pt x="1740" y="277"/>
                    </a:cubicBezTo>
                    <a:cubicBezTo>
                      <a:pt x="1740" y="125"/>
                      <a:pt x="1615" y="0"/>
                      <a:pt x="146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53"/>
              <p:cNvSpPr/>
              <p:nvPr/>
            </p:nvSpPr>
            <p:spPr>
              <a:xfrm>
                <a:off x="1728600" y="3528000"/>
                <a:ext cx="215025" cy="355750"/>
              </a:xfrm>
              <a:custGeom>
                <a:avLst/>
                <a:gdLst/>
                <a:ahLst/>
                <a:cxnLst/>
                <a:rect l="l" t="t" r="r" b="b"/>
                <a:pathLst>
                  <a:path w="8601" h="14230" extrusionOk="0">
                    <a:moveTo>
                      <a:pt x="7565" y="563"/>
                    </a:moveTo>
                    <a:cubicBezTo>
                      <a:pt x="7824" y="563"/>
                      <a:pt x="8038" y="768"/>
                      <a:pt x="8038" y="1035"/>
                    </a:cubicBezTo>
                    <a:lnTo>
                      <a:pt x="8038" y="1803"/>
                    </a:lnTo>
                    <a:lnTo>
                      <a:pt x="562" y="1803"/>
                    </a:lnTo>
                    <a:lnTo>
                      <a:pt x="562" y="1035"/>
                    </a:lnTo>
                    <a:cubicBezTo>
                      <a:pt x="562" y="768"/>
                      <a:pt x="776" y="563"/>
                      <a:pt x="1035" y="563"/>
                    </a:cubicBezTo>
                    <a:close/>
                    <a:moveTo>
                      <a:pt x="8038" y="12410"/>
                    </a:moveTo>
                    <a:lnTo>
                      <a:pt x="8038" y="13204"/>
                    </a:lnTo>
                    <a:cubicBezTo>
                      <a:pt x="8038" y="13462"/>
                      <a:pt x="7824" y="13676"/>
                      <a:pt x="7565" y="13676"/>
                    </a:cubicBezTo>
                    <a:lnTo>
                      <a:pt x="1035" y="13676"/>
                    </a:lnTo>
                    <a:cubicBezTo>
                      <a:pt x="776" y="13676"/>
                      <a:pt x="562" y="13462"/>
                      <a:pt x="562" y="13204"/>
                    </a:cubicBezTo>
                    <a:lnTo>
                      <a:pt x="562" y="12410"/>
                    </a:lnTo>
                    <a:close/>
                    <a:moveTo>
                      <a:pt x="1035" y="0"/>
                    </a:moveTo>
                    <a:cubicBezTo>
                      <a:pt x="464" y="0"/>
                      <a:pt x="0" y="464"/>
                      <a:pt x="0" y="1035"/>
                    </a:cubicBezTo>
                    <a:lnTo>
                      <a:pt x="0" y="6959"/>
                    </a:lnTo>
                    <a:cubicBezTo>
                      <a:pt x="0" y="7111"/>
                      <a:pt x="125" y="7235"/>
                      <a:pt x="286" y="7235"/>
                    </a:cubicBezTo>
                    <a:cubicBezTo>
                      <a:pt x="437" y="7235"/>
                      <a:pt x="562" y="7111"/>
                      <a:pt x="562" y="6959"/>
                    </a:cubicBezTo>
                    <a:lnTo>
                      <a:pt x="562" y="2365"/>
                    </a:lnTo>
                    <a:lnTo>
                      <a:pt x="8038" y="2365"/>
                    </a:lnTo>
                    <a:lnTo>
                      <a:pt x="8038" y="11848"/>
                    </a:lnTo>
                    <a:lnTo>
                      <a:pt x="562" y="11848"/>
                    </a:lnTo>
                    <a:lnTo>
                      <a:pt x="562" y="8101"/>
                    </a:lnTo>
                    <a:cubicBezTo>
                      <a:pt x="562" y="7940"/>
                      <a:pt x="437" y="7815"/>
                      <a:pt x="286" y="7815"/>
                    </a:cubicBezTo>
                    <a:cubicBezTo>
                      <a:pt x="125" y="7815"/>
                      <a:pt x="0" y="7940"/>
                      <a:pt x="0" y="8101"/>
                    </a:cubicBezTo>
                    <a:lnTo>
                      <a:pt x="0" y="13204"/>
                    </a:lnTo>
                    <a:cubicBezTo>
                      <a:pt x="0" y="13774"/>
                      <a:pt x="464" y="14229"/>
                      <a:pt x="1035" y="14229"/>
                    </a:cubicBezTo>
                    <a:lnTo>
                      <a:pt x="7565" y="14229"/>
                    </a:lnTo>
                    <a:cubicBezTo>
                      <a:pt x="8136" y="14229"/>
                      <a:pt x="8600" y="13774"/>
                      <a:pt x="8600" y="13204"/>
                    </a:cubicBezTo>
                    <a:lnTo>
                      <a:pt x="8600" y="1035"/>
                    </a:lnTo>
                    <a:cubicBezTo>
                      <a:pt x="8600" y="464"/>
                      <a:pt x="8136" y="0"/>
                      <a:pt x="756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53"/>
              <p:cNvSpPr/>
              <p:nvPr/>
            </p:nvSpPr>
            <p:spPr>
              <a:xfrm>
                <a:off x="1784350" y="3550525"/>
                <a:ext cx="66275" cy="14075"/>
              </a:xfrm>
              <a:custGeom>
                <a:avLst/>
                <a:gdLst/>
                <a:ahLst/>
                <a:cxnLst/>
                <a:rect l="l" t="t" r="r" b="b"/>
                <a:pathLst>
                  <a:path w="2651" h="563" extrusionOk="0">
                    <a:moveTo>
                      <a:pt x="277" y="1"/>
                    </a:moveTo>
                    <a:cubicBezTo>
                      <a:pt x="126" y="1"/>
                      <a:pt x="1" y="125"/>
                      <a:pt x="1" y="286"/>
                    </a:cubicBezTo>
                    <a:cubicBezTo>
                      <a:pt x="1" y="438"/>
                      <a:pt x="126" y="563"/>
                      <a:pt x="277" y="563"/>
                    </a:cubicBezTo>
                    <a:lnTo>
                      <a:pt x="2365" y="563"/>
                    </a:lnTo>
                    <a:cubicBezTo>
                      <a:pt x="2525" y="563"/>
                      <a:pt x="2650" y="438"/>
                      <a:pt x="2650" y="286"/>
                    </a:cubicBezTo>
                    <a:cubicBezTo>
                      <a:pt x="2650" y="125"/>
                      <a:pt x="2525" y="1"/>
                      <a:pt x="236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53"/>
              <p:cNvSpPr/>
              <p:nvPr/>
            </p:nvSpPr>
            <p:spPr>
              <a:xfrm>
                <a:off x="1877800" y="3550075"/>
                <a:ext cx="13850" cy="14975"/>
              </a:xfrm>
              <a:custGeom>
                <a:avLst/>
                <a:gdLst/>
                <a:ahLst/>
                <a:cxnLst/>
                <a:rect l="l" t="t" r="r" b="b"/>
                <a:pathLst>
                  <a:path w="554" h="599" extrusionOk="0">
                    <a:moveTo>
                      <a:pt x="277" y="1"/>
                    </a:moveTo>
                    <a:cubicBezTo>
                      <a:pt x="125" y="1"/>
                      <a:pt x="1" y="126"/>
                      <a:pt x="1" y="277"/>
                    </a:cubicBezTo>
                    <a:lnTo>
                      <a:pt x="1" y="322"/>
                    </a:lnTo>
                    <a:cubicBezTo>
                      <a:pt x="1" y="473"/>
                      <a:pt x="125" y="598"/>
                      <a:pt x="277" y="598"/>
                    </a:cubicBezTo>
                    <a:cubicBezTo>
                      <a:pt x="429" y="598"/>
                      <a:pt x="554" y="473"/>
                      <a:pt x="554" y="322"/>
                    </a:cubicBezTo>
                    <a:lnTo>
                      <a:pt x="554" y="277"/>
                    </a:lnTo>
                    <a:cubicBezTo>
                      <a:pt x="554" y="126"/>
                      <a:pt x="429"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53"/>
              <p:cNvSpPr/>
              <p:nvPr/>
            </p:nvSpPr>
            <p:spPr>
              <a:xfrm>
                <a:off x="1859525" y="3550075"/>
                <a:ext cx="14075" cy="14975"/>
              </a:xfrm>
              <a:custGeom>
                <a:avLst/>
                <a:gdLst/>
                <a:ahLst/>
                <a:cxnLst/>
                <a:rect l="l" t="t" r="r" b="b"/>
                <a:pathLst>
                  <a:path w="563" h="599" extrusionOk="0">
                    <a:moveTo>
                      <a:pt x="277" y="1"/>
                    </a:moveTo>
                    <a:cubicBezTo>
                      <a:pt x="125" y="1"/>
                      <a:pt x="0" y="126"/>
                      <a:pt x="0" y="277"/>
                    </a:cubicBezTo>
                    <a:lnTo>
                      <a:pt x="0" y="322"/>
                    </a:lnTo>
                    <a:cubicBezTo>
                      <a:pt x="0" y="473"/>
                      <a:pt x="125" y="598"/>
                      <a:pt x="277" y="598"/>
                    </a:cubicBezTo>
                    <a:cubicBezTo>
                      <a:pt x="437" y="598"/>
                      <a:pt x="562" y="473"/>
                      <a:pt x="562" y="322"/>
                    </a:cubicBezTo>
                    <a:lnTo>
                      <a:pt x="562" y="277"/>
                    </a:lnTo>
                    <a:cubicBezTo>
                      <a:pt x="562" y="126"/>
                      <a:pt x="437"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53"/>
              <p:cNvSpPr/>
              <p:nvPr/>
            </p:nvSpPr>
            <p:spPr>
              <a:xfrm>
                <a:off x="1814250" y="3847150"/>
                <a:ext cx="43500" cy="13850"/>
              </a:xfrm>
              <a:custGeom>
                <a:avLst/>
                <a:gdLst/>
                <a:ahLst/>
                <a:cxnLst/>
                <a:rect l="l" t="t" r="r" b="b"/>
                <a:pathLst>
                  <a:path w="1740" h="554" extrusionOk="0">
                    <a:moveTo>
                      <a:pt x="286" y="0"/>
                    </a:moveTo>
                    <a:cubicBezTo>
                      <a:pt x="125" y="0"/>
                      <a:pt x="0" y="125"/>
                      <a:pt x="0" y="277"/>
                    </a:cubicBezTo>
                    <a:cubicBezTo>
                      <a:pt x="0" y="429"/>
                      <a:pt x="125" y="554"/>
                      <a:pt x="286" y="554"/>
                    </a:cubicBezTo>
                    <a:lnTo>
                      <a:pt x="1463" y="554"/>
                    </a:lnTo>
                    <a:cubicBezTo>
                      <a:pt x="1615" y="554"/>
                      <a:pt x="1740" y="429"/>
                      <a:pt x="1740" y="277"/>
                    </a:cubicBezTo>
                    <a:cubicBezTo>
                      <a:pt x="1740" y="125"/>
                      <a:pt x="1615" y="0"/>
                      <a:pt x="146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53"/>
              <p:cNvSpPr/>
              <p:nvPr/>
            </p:nvSpPr>
            <p:spPr>
              <a:xfrm>
                <a:off x="1752900" y="3629025"/>
                <a:ext cx="166400" cy="59575"/>
              </a:xfrm>
              <a:custGeom>
                <a:avLst/>
                <a:gdLst/>
                <a:ahLst/>
                <a:cxnLst/>
                <a:rect l="l" t="t" r="r" b="b"/>
                <a:pathLst>
                  <a:path w="6656" h="2383" extrusionOk="0">
                    <a:moveTo>
                      <a:pt x="277" y="1"/>
                    </a:moveTo>
                    <a:cubicBezTo>
                      <a:pt x="126" y="1"/>
                      <a:pt x="1" y="126"/>
                      <a:pt x="1" y="277"/>
                    </a:cubicBezTo>
                    <a:lnTo>
                      <a:pt x="1" y="2106"/>
                    </a:lnTo>
                    <a:cubicBezTo>
                      <a:pt x="1" y="2258"/>
                      <a:pt x="126" y="2383"/>
                      <a:pt x="277" y="2383"/>
                    </a:cubicBezTo>
                    <a:lnTo>
                      <a:pt x="6379" y="2383"/>
                    </a:lnTo>
                    <a:cubicBezTo>
                      <a:pt x="6531" y="2383"/>
                      <a:pt x="6656" y="2258"/>
                      <a:pt x="6656" y="2106"/>
                    </a:cubicBezTo>
                    <a:lnTo>
                      <a:pt x="6656" y="277"/>
                    </a:lnTo>
                    <a:cubicBezTo>
                      <a:pt x="6656" y="126"/>
                      <a:pt x="6531" y="1"/>
                      <a:pt x="6379" y="1"/>
                    </a:cubicBezTo>
                    <a:lnTo>
                      <a:pt x="5443" y="1"/>
                    </a:lnTo>
                    <a:cubicBezTo>
                      <a:pt x="5291" y="1"/>
                      <a:pt x="5166" y="126"/>
                      <a:pt x="5166" y="277"/>
                    </a:cubicBezTo>
                    <a:cubicBezTo>
                      <a:pt x="5166" y="429"/>
                      <a:pt x="5291" y="554"/>
                      <a:pt x="5443" y="554"/>
                    </a:cubicBezTo>
                    <a:lnTo>
                      <a:pt x="6103" y="554"/>
                    </a:lnTo>
                    <a:lnTo>
                      <a:pt x="6103" y="1829"/>
                    </a:lnTo>
                    <a:lnTo>
                      <a:pt x="554" y="1829"/>
                    </a:lnTo>
                    <a:lnTo>
                      <a:pt x="554" y="554"/>
                    </a:lnTo>
                    <a:lnTo>
                      <a:pt x="4301" y="554"/>
                    </a:lnTo>
                    <a:cubicBezTo>
                      <a:pt x="4461" y="554"/>
                      <a:pt x="4586" y="429"/>
                      <a:pt x="4586" y="277"/>
                    </a:cubicBezTo>
                    <a:cubicBezTo>
                      <a:pt x="4586" y="126"/>
                      <a:pt x="4461" y="1"/>
                      <a:pt x="430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53"/>
              <p:cNvSpPr/>
              <p:nvPr/>
            </p:nvSpPr>
            <p:spPr>
              <a:xfrm>
                <a:off x="1755125" y="3699050"/>
                <a:ext cx="69175" cy="13850"/>
              </a:xfrm>
              <a:custGeom>
                <a:avLst/>
                <a:gdLst/>
                <a:ahLst/>
                <a:cxnLst/>
                <a:rect l="l" t="t" r="r" b="b"/>
                <a:pathLst>
                  <a:path w="2767" h="554" extrusionOk="0">
                    <a:moveTo>
                      <a:pt x="278" y="1"/>
                    </a:moveTo>
                    <a:cubicBezTo>
                      <a:pt x="126" y="1"/>
                      <a:pt x="1" y="126"/>
                      <a:pt x="1" y="277"/>
                    </a:cubicBezTo>
                    <a:cubicBezTo>
                      <a:pt x="1" y="429"/>
                      <a:pt x="126" y="554"/>
                      <a:pt x="278" y="554"/>
                    </a:cubicBezTo>
                    <a:lnTo>
                      <a:pt x="2490" y="554"/>
                    </a:lnTo>
                    <a:cubicBezTo>
                      <a:pt x="2642" y="554"/>
                      <a:pt x="2766" y="429"/>
                      <a:pt x="2766" y="277"/>
                    </a:cubicBezTo>
                    <a:cubicBezTo>
                      <a:pt x="2766" y="126"/>
                      <a:pt x="2642" y="1"/>
                      <a:pt x="249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53"/>
              <p:cNvSpPr/>
              <p:nvPr/>
            </p:nvSpPr>
            <p:spPr>
              <a:xfrm>
                <a:off x="1755125" y="3723150"/>
                <a:ext cx="69175" cy="14075"/>
              </a:xfrm>
              <a:custGeom>
                <a:avLst/>
                <a:gdLst/>
                <a:ahLst/>
                <a:cxnLst/>
                <a:rect l="l" t="t" r="r" b="b"/>
                <a:pathLst>
                  <a:path w="2767" h="563" extrusionOk="0">
                    <a:moveTo>
                      <a:pt x="278" y="0"/>
                    </a:moveTo>
                    <a:cubicBezTo>
                      <a:pt x="126" y="0"/>
                      <a:pt x="1" y="125"/>
                      <a:pt x="1" y="277"/>
                    </a:cubicBezTo>
                    <a:cubicBezTo>
                      <a:pt x="1" y="437"/>
                      <a:pt x="126" y="562"/>
                      <a:pt x="278" y="562"/>
                    </a:cubicBezTo>
                    <a:lnTo>
                      <a:pt x="2490" y="562"/>
                    </a:lnTo>
                    <a:cubicBezTo>
                      <a:pt x="2642" y="562"/>
                      <a:pt x="2766" y="437"/>
                      <a:pt x="2766" y="277"/>
                    </a:cubicBezTo>
                    <a:cubicBezTo>
                      <a:pt x="2766" y="125"/>
                      <a:pt x="2642" y="0"/>
                      <a:pt x="249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53"/>
              <p:cNvSpPr/>
              <p:nvPr/>
            </p:nvSpPr>
            <p:spPr>
              <a:xfrm>
                <a:off x="1755125" y="3747450"/>
                <a:ext cx="69175" cy="13850"/>
              </a:xfrm>
              <a:custGeom>
                <a:avLst/>
                <a:gdLst/>
                <a:ahLst/>
                <a:cxnLst/>
                <a:rect l="l" t="t" r="r" b="b"/>
                <a:pathLst>
                  <a:path w="2767" h="554" extrusionOk="0">
                    <a:moveTo>
                      <a:pt x="278" y="1"/>
                    </a:moveTo>
                    <a:cubicBezTo>
                      <a:pt x="126" y="1"/>
                      <a:pt x="1" y="126"/>
                      <a:pt x="1" y="277"/>
                    </a:cubicBezTo>
                    <a:cubicBezTo>
                      <a:pt x="1" y="429"/>
                      <a:pt x="126" y="554"/>
                      <a:pt x="278" y="554"/>
                    </a:cubicBezTo>
                    <a:lnTo>
                      <a:pt x="2490" y="554"/>
                    </a:lnTo>
                    <a:cubicBezTo>
                      <a:pt x="2642" y="554"/>
                      <a:pt x="2766" y="429"/>
                      <a:pt x="2766" y="277"/>
                    </a:cubicBezTo>
                    <a:cubicBezTo>
                      <a:pt x="2766" y="126"/>
                      <a:pt x="2642" y="1"/>
                      <a:pt x="249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53"/>
              <p:cNvSpPr/>
              <p:nvPr/>
            </p:nvSpPr>
            <p:spPr>
              <a:xfrm>
                <a:off x="1755125" y="3771550"/>
                <a:ext cx="69175" cy="14075"/>
              </a:xfrm>
              <a:custGeom>
                <a:avLst/>
                <a:gdLst/>
                <a:ahLst/>
                <a:cxnLst/>
                <a:rect l="l" t="t" r="r" b="b"/>
                <a:pathLst>
                  <a:path w="2767" h="563" extrusionOk="0">
                    <a:moveTo>
                      <a:pt x="278" y="0"/>
                    </a:moveTo>
                    <a:cubicBezTo>
                      <a:pt x="126" y="0"/>
                      <a:pt x="1" y="125"/>
                      <a:pt x="1" y="286"/>
                    </a:cubicBezTo>
                    <a:cubicBezTo>
                      <a:pt x="1" y="437"/>
                      <a:pt x="126" y="562"/>
                      <a:pt x="278" y="562"/>
                    </a:cubicBezTo>
                    <a:lnTo>
                      <a:pt x="2490" y="562"/>
                    </a:lnTo>
                    <a:cubicBezTo>
                      <a:pt x="2642" y="562"/>
                      <a:pt x="2766" y="437"/>
                      <a:pt x="2766" y="286"/>
                    </a:cubicBezTo>
                    <a:cubicBezTo>
                      <a:pt x="2766" y="125"/>
                      <a:pt x="2642" y="0"/>
                      <a:pt x="249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53"/>
              <p:cNvSpPr/>
              <p:nvPr/>
            </p:nvSpPr>
            <p:spPr>
              <a:xfrm>
                <a:off x="1755125" y="3795850"/>
                <a:ext cx="69175" cy="14075"/>
              </a:xfrm>
              <a:custGeom>
                <a:avLst/>
                <a:gdLst/>
                <a:ahLst/>
                <a:cxnLst/>
                <a:rect l="l" t="t" r="r" b="b"/>
                <a:pathLst>
                  <a:path w="2767" h="563" extrusionOk="0">
                    <a:moveTo>
                      <a:pt x="278" y="1"/>
                    </a:moveTo>
                    <a:cubicBezTo>
                      <a:pt x="126" y="1"/>
                      <a:pt x="1" y="125"/>
                      <a:pt x="1" y="277"/>
                    </a:cubicBezTo>
                    <a:cubicBezTo>
                      <a:pt x="1" y="438"/>
                      <a:pt x="126" y="563"/>
                      <a:pt x="278" y="563"/>
                    </a:cubicBezTo>
                    <a:lnTo>
                      <a:pt x="2490" y="563"/>
                    </a:lnTo>
                    <a:cubicBezTo>
                      <a:pt x="2642" y="563"/>
                      <a:pt x="2766" y="438"/>
                      <a:pt x="2766" y="277"/>
                    </a:cubicBezTo>
                    <a:cubicBezTo>
                      <a:pt x="2766" y="125"/>
                      <a:pt x="2642" y="1"/>
                      <a:pt x="249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53"/>
              <p:cNvSpPr/>
              <p:nvPr/>
            </p:nvSpPr>
            <p:spPr>
              <a:xfrm>
                <a:off x="1755125" y="3602925"/>
                <a:ext cx="69175" cy="14075"/>
              </a:xfrm>
              <a:custGeom>
                <a:avLst/>
                <a:gdLst/>
                <a:ahLst/>
                <a:cxnLst/>
                <a:rect l="l" t="t" r="r" b="b"/>
                <a:pathLst>
                  <a:path w="2767" h="563" extrusionOk="0">
                    <a:moveTo>
                      <a:pt x="278" y="1"/>
                    </a:moveTo>
                    <a:cubicBezTo>
                      <a:pt x="126" y="1"/>
                      <a:pt x="1" y="126"/>
                      <a:pt x="1" y="277"/>
                    </a:cubicBezTo>
                    <a:cubicBezTo>
                      <a:pt x="1" y="438"/>
                      <a:pt x="126" y="563"/>
                      <a:pt x="278" y="563"/>
                    </a:cubicBezTo>
                    <a:lnTo>
                      <a:pt x="2490" y="563"/>
                    </a:lnTo>
                    <a:cubicBezTo>
                      <a:pt x="2642" y="563"/>
                      <a:pt x="2766" y="438"/>
                      <a:pt x="2766" y="277"/>
                    </a:cubicBezTo>
                    <a:cubicBezTo>
                      <a:pt x="2766" y="126"/>
                      <a:pt x="2642" y="1"/>
                      <a:pt x="249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53"/>
              <p:cNvSpPr/>
              <p:nvPr/>
            </p:nvSpPr>
            <p:spPr>
              <a:xfrm>
                <a:off x="1836550" y="3699050"/>
                <a:ext cx="82750" cy="13850"/>
              </a:xfrm>
              <a:custGeom>
                <a:avLst/>
                <a:gdLst/>
                <a:ahLst/>
                <a:cxnLst/>
                <a:rect l="l" t="t" r="r" b="b"/>
                <a:pathLst>
                  <a:path w="3310" h="554" extrusionOk="0">
                    <a:moveTo>
                      <a:pt x="277" y="1"/>
                    </a:moveTo>
                    <a:cubicBezTo>
                      <a:pt x="125" y="1"/>
                      <a:pt x="0" y="126"/>
                      <a:pt x="0" y="277"/>
                    </a:cubicBezTo>
                    <a:cubicBezTo>
                      <a:pt x="0" y="429"/>
                      <a:pt x="125" y="554"/>
                      <a:pt x="277" y="554"/>
                    </a:cubicBezTo>
                    <a:lnTo>
                      <a:pt x="3033" y="554"/>
                    </a:lnTo>
                    <a:cubicBezTo>
                      <a:pt x="3185" y="554"/>
                      <a:pt x="3310" y="429"/>
                      <a:pt x="3310" y="277"/>
                    </a:cubicBezTo>
                    <a:cubicBezTo>
                      <a:pt x="3310" y="126"/>
                      <a:pt x="3185" y="1"/>
                      <a:pt x="303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53"/>
              <p:cNvSpPr/>
              <p:nvPr/>
            </p:nvSpPr>
            <p:spPr>
              <a:xfrm>
                <a:off x="1836550" y="3723150"/>
                <a:ext cx="82750" cy="14075"/>
              </a:xfrm>
              <a:custGeom>
                <a:avLst/>
                <a:gdLst/>
                <a:ahLst/>
                <a:cxnLst/>
                <a:rect l="l" t="t" r="r" b="b"/>
                <a:pathLst>
                  <a:path w="3310" h="563" extrusionOk="0">
                    <a:moveTo>
                      <a:pt x="277" y="0"/>
                    </a:moveTo>
                    <a:cubicBezTo>
                      <a:pt x="125" y="0"/>
                      <a:pt x="0" y="125"/>
                      <a:pt x="0" y="277"/>
                    </a:cubicBezTo>
                    <a:cubicBezTo>
                      <a:pt x="0" y="437"/>
                      <a:pt x="125" y="562"/>
                      <a:pt x="277" y="562"/>
                    </a:cubicBezTo>
                    <a:lnTo>
                      <a:pt x="3033" y="562"/>
                    </a:lnTo>
                    <a:cubicBezTo>
                      <a:pt x="3185" y="562"/>
                      <a:pt x="3310" y="437"/>
                      <a:pt x="3310" y="277"/>
                    </a:cubicBezTo>
                    <a:cubicBezTo>
                      <a:pt x="3310" y="125"/>
                      <a:pt x="3185" y="0"/>
                      <a:pt x="303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53"/>
              <p:cNvSpPr/>
              <p:nvPr/>
            </p:nvSpPr>
            <p:spPr>
              <a:xfrm>
                <a:off x="1836550" y="3747450"/>
                <a:ext cx="82750" cy="13850"/>
              </a:xfrm>
              <a:custGeom>
                <a:avLst/>
                <a:gdLst/>
                <a:ahLst/>
                <a:cxnLst/>
                <a:rect l="l" t="t" r="r" b="b"/>
                <a:pathLst>
                  <a:path w="3310" h="554" extrusionOk="0">
                    <a:moveTo>
                      <a:pt x="277" y="1"/>
                    </a:moveTo>
                    <a:cubicBezTo>
                      <a:pt x="125" y="1"/>
                      <a:pt x="0" y="126"/>
                      <a:pt x="0" y="277"/>
                    </a:cubicBezTo>
                    <a:cubicBezTo>
                      <a:pt x="0" y="429"/>
                      <a:pt x="125" y="554"/>
                      <a:pt x="277" y="554"/>
                    </a:cubicBezTo>
                    <a:lnTo>
                      <a:pt x="3033" y="554"/>
                    </a:lnTo>
                    <a:cubicBezTo>
                      <a:pt x="3185" y="554"/>
                      <a:pt x="3310" y="429"/>
                      <a:pt x="3310" y="277"/>
                    </a:cubicBezTo>
                    <a:cubicBezTo>
                      <a:pt x="3310" y="126"/>
                      <a:pt x="3185" y="1"/>
                      <a:pt x="303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53"/>
              <p:cNvSpPr/>
              <p:nvPr/>
            </p:nvSpPr>
            <p:spPr>
              <a:xfrm>
                <a:off x="1836550" y="3771550"/>
                <a:ext cx="82750" cy="14075"/>
              </a:xfrm>
              <a:custGeom>
                <a:avLst/>
                <a:gdLst/>
                <a:ahLst/>
                <a:cxnLst/>
                <a:rect l="l" t="t" r="r" b="b"/>
                <a:pathLst>
                  <a:path w="3310" h="563" extrusionOk="0">
                    <a:moveTo>
                      <a:pt x="277" y="0"/>
                    </a:moveTo>
                    <a:cubicBezTo>
                      <a:pt x="125" y="0"/>
                      <a:pt x="0" y="125"/>
                      <a:pt x="0" y="286"/>
                    </a:cubicBezTo>
                    <a:cubicBezTo>
                      <a:pt x="0" y="437"/>
                      <a:pt x="125" y="562"/>
                      <a:pt x="277" y="562"/>
                    </a:cubicBezTo>
                    <a:lnTo>
                      <a:pt x="3033" y="562"/>
                    </a:lnTo>
                    <a:cubicBezTo>
                      <a:pt x="3185" y="562"/>
                      <a:pt x="3310" y="437"/>
                      <a:pt x="3310" y="286"/>
                    </a:cubicBezTo>
                    <a:cubicBezTo>
                      <a:pt x="3310" y="125"/>
                      <a:pt x="3185" y="0"/>
                      <a:pt x="303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53"/>
              <p:cNvSpPr/>
              <p:nvPr/>
            </p:nvSpPr>
            <p:spPr>
              <a:xfrm>
                <a:off x="1836550" y="3795850"/>
                <a:ext cx="82750" cy="14075"/>
              </a:xfrm>
              <a:custGeom>
                <a:avLst/>
                <a:gdLst/>
                <a:ahLst/>
                <a:cxnLst/>
                <a:rect l="l" t="t" r="r" b="b"/>
                <a:pathLst>
                  <a:path w="3310" h="563" extrusionOk="0">
                    <a:moveTo>
                      <a:pt x="277" y="1"/>
                    </a:moveTo>
                    <a:cubicBezTo>
                      <a:pt x="125" y="1"/>
                      <a:pt x="0" y="125"/>
                      <a:pt x="0" y="277"/>
                    </a:cubicBezTo>
                    <a:cubicBezTo>
                      <a:pt x="0" y="438"/>
                      <a:pt x="125" y="563"/>
                      <a:pt x="277" y="563"/>
                    </a:cubicBezTo>
                    <a:lnTo>
                      <a:pt x="3033" y="563"/>
                    </a:lnTo>
                    <a:cubicBezTo>
                      <a:pt x="3185" y="563"/>
                      <a:pt x="3310" y="438"/>
                      <a:pt x="3310" y="277"/>
                    </a:cubicBezTo>
                    <a:cubicBezTo>
                      <a:pt x="3310" y="125"/>
                      <a:pt x="3185" y="1"/>
                      <a:pt x="303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53"/>
              <p:cNvSpPr/>
              <p:nvPr/>
            </p:nvSpPr>
            <p:spPr>
              <a:xfrm>
                <a:off x="2014075" y="3593350"/>
                <a:ext cx="120900" cy="14075"/>
              </a:xfrm>
              <a:custGeom>
                <a:avLst/>
                <a:gdLst/>
                <a:ahLst/>
                <a:cxnLst/>
                <a:rect l="l" t="t" r="r" b="b"/>
                <a:pathLst>
                  <a:path w="4836" h="563" extrusionOk="0">
                    <a:moveTo>
                      <a:pt x="277" y="0"/>
                    </a:moveTo>
                    <a:cubicBezTo>
                      <a:pt x="125" y="0"/>
                      <a:pt x="0" y="125"/>
                      <a:pt x="0" y="286"/>
                    </a:cubicBezTo>
                    <a:cubicBezTo>
                      <a:pt x="0" y="437"/>
                      <a:pt x="125" y="562"/>
                      <a:pt x="277" y="562"/>
                    </a:cubicBezTo>
                    <a:lnTo>
                      <a:pt x="4550" y="562"/>
                    </a:lnTo>
                    <a:cubicBezTo>
                      <a:pt x="4711" y="562"/>
                      <a:pt x="4835" y="437"/>
                      <a:pt x="4835" y="286"/>
                    </a:cubicBezTo>
                    <a:cubicBezTo>
                      <a:pt x="4835" y="125"/>
                      <a:pt x="4711" y="0"/>
                      <a:pt x="455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53"/>
              <p:cNvSpPr/>
              <p:nvPr/>
            </p:nvSpPr>
            <p:spPr>
              <a:xfrm>
                <a:off x="2018750" y="3638850"/>
                <a:ext cx="70950" cy="70950"/>
              </a:xfrm>
              <a:custGeom>
                <a:avLst/>
                <a:gdLst/>
                <a:ahLst/>
                <a:cxnLst/>
                <a:rect l="l" t="t" r="r" b="b"/>
                <a:pathLst>
                  <a:path w="2838" h="2838" extrusionOk="0">
                    <a:moveTo>
                      <a:pt x="2275" y="562"/>
                    </a:moveTo>
                    <a:lnTo>
                      <a:pt x="2275" y="2284"/>
                    </a:lnTo>
                    <a:lnTo>
                      <a:pt x="554" y="2284"/>
                    </a:lnTo>
                    <a:lnTo>
                      <a:pt x="554" y="562"/>
                    </a:lnTo>
                    <a:close/>
                    <a:moveTo>
                      <a:pt x="277" y="0"/>
                    </a:moveTo>
                    <a:cubicBezTo>
                      <a:pt x="126" y="0"/>
                      <a:pt x="1" y="125"/>
                      <a:pt x="1" y="277"/>
                    </a:cubicBezTo>
                    <a:lnTo>
                      <a:pt x="1" y="2561"/>
                    </a:lnTo>
                    <a:cubicBezTo>
                      <a:pt x="1" y="2712"/>
                      <a:pt x="126" y="2837"/>
                      <a:pt x="277" y="2837"/>
                    </a:cubicBezTo>
                    <a:lnTo>
                      <a:pt x="2561" y="2837"/>
                    </a:lnTo>
                    <a:cubicBezTo>
                      <a:pt x="2713" y="2837"/>
                      <a:pt x="2838" y="2712"/>
                      <a:pt x="2838" y="2561"/>
                    </a:cubicBezTo>
                    <a:lnTo>
                      <a:pt x="2838" y="277"/>
                    </a:lnTo>
                    <a:cubicBezTo>
                      <a:pt x="2838" y="125"/>
                      <a:pt x="2713" y="0"/>
                      <a:pt x="256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53"/>
              <p:cNvSpPr/>
              <p:nvPr/>
            </p:nvSpPr>
            <p:spPr>
              <a:xfrm>
                <a:off x="2105275" y="3638850"/>
                <a:ext cx="70950" cy="70950"/>
              </a:xfrm>
              <a:custGeom>
                <a:avLst/>
                <a:gdLst/>
                <a:ahLst/>
                <a:cxnLst/>
                <a:rect l="l" t="t" r="r" b="b"/>
                <a:pathLst>
                  <a:path w="2838" h="2838" extrusionOk="0">
                    <a:moveTo>
                      <a:pt x="2285" y="562"/>
                    </a:moveTo>
                    <a:lnTo>
                      <a:pt x="2285" y="2284"/>
                    </a:lnTo>
                    <a:lnTo>
                      <a:pt x="554" y="2284"/>
                    </a:lnTo>
                    <a:lnTo>
                      <a:pt x="554" y="562"/>
                    </a:lnTo>
                    <a:close/>
                    <a:moveTo>
                      <a:pt x="278" y="0"/>
                    </a:moveTo>
                    <a:cubicBezTo>
                      <a:pt x="126" y="0"/>
                      <a:pt x="1" y="125"/>
                      <a:pt x="1" y="277"/>
                    </a:cubicBezTo>
                    <a:lnTo>
                      <a:pt x="1" y="2561"/>
                    </a:lnTo>
                    <a:cubicBezTo>
                      <a:pt x="1" y="2712"/>
                      <a:pt x="126" y="2837"/>
                      <a:pt x="278" y="2837"/>
                    </a:cubicBezTo>
                    <a:lnTo>
                      <a:pt x="2561" y="2837"/>
                    </a:lnTo>
                    <a:cubicBezTo>
                      <a:pt x="2713" y="2837"/>
                      <a:pt x="2838" y="2712"/>
                      <a:pt x="2838" y="2561"/>
                    </a:cubicBezTo>
                    <a:lnTo>
                      <a:pt x="2838" y="277"/>
                    </a:lnTo>
                    <a:cubicBezTo>
                      <a:pt x="2838" y="125"/>
                      <a:pt x="2713" y="0"/>
                      <a:pt x="256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53"/>
              <p:cNvSpPr/>
              <p:nvPr/>
            </p:nvSpPr>
            <p:spPr>
              <a:xfrm>
                <a:off x="2018750" y="3716675"/>
                <a:ext cx="70950" cy="13850"/>
              </a:xfrm>
              <a:custGeom>
                <a:avLst/>
                <a:gdLst/>
                <a:ahLst/>
                <a:cxnLst/>
                <a:rect l="l" t="t" r="r" b="b"/>
                <a:pathLst>
                  <a:path w="2838" h="554" extrusionOk="0">
                    <a:moveTo>
                      <a:pt x="277" y="1"/>
                    </a:moveTo>
                    <a:cubicBezTo>
                      <a:pt x="126" y="1"/>
                      <a:pt x="1" y="126"/>
                      <a:pt x="1" y="277"/>
                    </a:cubicBezTo>
                    <a:cubicBezTo>
                      <a:pt x="1" y="429"/>
                      <a:pt x="126" y="554"/>
                      <a:pt x="277" y="554"/>
                    </a:cubicBezTo>
                    <a:lnTo>
                      <a:pt x="2561" y="554"/>
                    </a:lnTo>
                    <a:cubicBezTo>
                      <a:pt x="2713" y="554"/>
                      <a:pt x="2838" y="429"/>
                      <a:pt x="2838" y="277"/>
                    </a:cubicBezTo>
                    <a:cubicBezTo>
                      <a:pt x="2838" y="126"/>
                      <a:pt x="2713" y="1"/>
                      <a:pt x="256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53"/>
              <p:cNvSpPr/>
              <p:nvPr/>
            </p:nvSpPr>
            <p:spPr>
              <a:xfrm>
                <a:off x="2018750" y="3738975"/>
                <a:ext cx="70950" cy="13850"/>
              </a:xfrm>
              <a:custGeom>
                <a:avLst/>
                <a:gdLst/>
                <a:ahLst/>
                <a:cxnLst/>
                <a:rect l="l" t="t" r="r" b="b"/>
                <a:pathLst>
                  <a:path w="2838" h="554" extrusionOk="0">
                    <a:moveTo>
                      <a:pt x="277" y="1"/>
                    </a:moveTo>
                    <a:cubicBezTo>
                      <a:pt x="126" y="1"/>
                      <a:pt x="1" y="126"/>
                      <a:pt x="1" y="277"/>
                    </a:cubicBezTo>
                    <a:cubicBezTo>
                      <a:pt x="1" y="429"/>
                      <a:pt x="126" y="554"/>
                      <a:pt x="277" y="554"/>
                    </a:cubicBezTo>
                    <a:lnTo>
                      <a:pt x="2561" y="554"/>
                    </a:lnTo>
                    <a:cubicBezTo>
                      <a:pt x="2713" y="554"/>
                      <a:pt x="2838" y="429"/>
                      <a:pt x="2838" y="277"/>
                    </a:cubicBezTo>
                    <a:cubicBezTo>
                      <a:pt x="2838" y="126"/>
                      <a:pt x="2713" y="1"/>
                      <a:pt x="256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53"/>
              <p:cNvSpPr/>
              <p:nvPr/>
            </p:nvSpPr>
            <p:spPr>
              <a:xfrm>
                <a:off x="2018750" y="3761275"/>
                <a:ext cx="70950" cy="13850"/>
              </a:xfrm>
              <a:custGeom>
                <a:avLst/>
                <a:gdLst/>
                <a:ahLst/>
                <a:cxnLst/>
                <a:rect l="l" t="t" r="r" b="b"/>
                <a:pathLst>
                  <a:path w="2838" h="554" extrusionOk="0">
                    <a:moveTo>
                      <a:pt x="277" y="1"/>
                    </a:moveTo>
                    <a:cubicBezTo>
                      <a:pt x="126" y="1"/>
                      <a:pt x="1" y="126"/>
                      <a:pt x="1" y="277"/>
                    </a:cubicBezTo>
                    <a:cubicBezTo>
                      <a:pt x="1" y="429"/>
                      <a:pt x="126" y="554"/>
                      <a:pt x="277" y="554"/>
                    </a:cubicBezTo>
                    <a:lnTo>
                      <a:pt x="2561" y="554"/>
                    </a:lnTo>
                    <a:cubicBezTo>
                      <a:pt x="2713" y="554"/>
                      <a:pt x="2838" y="429"/>
                      <a:pt x="2838" y="277"/>
                    </a:cubicBezTo>
                    <a:cubicBezTo>
                      <a:pt x="2838" y="126"/>
                      <a:pt x="2713" y="1"/>
                      <a:pt x="256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53"/>
              <p:cNvSpPr/>
              <p:nvPr/>
            </p:nvSpPr>
            <p:spPr>
              <a:xfrm>
                <a:off x="2066025" y="3792725"/>
                <a:ext cx="14075" cy="14975"/>
              </a:xfrm>
              <a:custGeom>
                <a:avLst/>
                <a:gdLst/>
                <a:ahLst/>
                <a:cxnLst/>
                <a:rect l="l" t="t" r="r" b="b"/>
                <a:pathLst>
                  <a:path w="563" h="599" extrusionOk="0">
                    <a:moveTo>
                      <a:pt x="277" y="1"/>
                    </a:moveTo>
                    <a:cubicBezTo>
                      <a:pt x="126" y="1"/>
                      <a:pt x="1" y="126"/>
                      <a:pt x="1" y="277"/>
                    </a:cubicBezTo>
                    <a:lnTo>
                      <a:pt x="1" y="322"/>
                    </a:lnTo>
                    <a:cubicBezTo>
                      <a:pt x="1" y="474"/>
                      <a:pt x="126" y="598"/>
                      <a:pt x="277" y="598"/>
                    </a:cubicBezTo>
                    <a:cubicBezTo>
                      <a:pt x="438" y="598"/>
                      <a:pt x="563" y="474"/>
                      <a:pt x="563" y="322"/>
                    </a:cubicBezTo>
                    <a:lnTo>
                      <a:pt x="563" y="277"/>
                    </a:lnTo>
                    <a:cubicBezTo>
                      <a:pt x="563" y="126"/>
                      <a:pt x="438"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53"/>
              <p:cNvSpPr/>
              <p:nvPr/>
            </p:nvSpPr>
            <p:spPr>
              <a:xfrm>
                <a:off x="2090575" y="3792725"/>
                <a:ext cx="13850" cy="14975"/>
              </a:xfrm>
              <a:custGeom>
                <a:avLst/>
                <a:gdLst/>
                <a:ahLst/>
                <a:cxnLst/>
                <a:rect l="l" t="t" r="r" b="b"/>
                <a:pathLst>
                  <a:path w="554" h="599" extrusionOk="0">
                    <a:moveTo>
                      <a:pt x="277" y="1"/>
                    </a:moveTo>
                    <a:cubicBezTo>
                      <a:pt x="125" y="1"/>
                      <a:pt x="0" y="126"/>
                      <a:pt x="0" y="277"/>
                    </a:cubicBezTo>
                    <a:lnTo>
                      <a:pt x="0" y="322"/>
                    </a:lnTo>
                    <a:cubicBezTo>
                      <a:pt x="0" y="474"/>
                      <a:pt x="125" y="598"/>
                      <a:pt x="277" y="598"/>
                    </a:cubicBezTo>
                    <a:cubicBezTo>
                      <a:pt x="428" y="598"/>
                      <a:pt x="553" y="474"/>
                      <a:pt x="553" y="322"/>
                    </a:cubicBezTo>
                    <a:lnTo>
                      <a:pt x="553" y="277"/>
                    </a:lnTo>
                    <a:cubicBezTo>
                      <a:pt x="553" y="126"/>
                      <a:pt x="428"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53"/>
              <p:cNvSpPr/>
              <p:nvPr/>
            </p:nvSpPr>
            <p:spPr>
              <a:xfrm>
                <a:off x="2114875" y="3792725"/>
                <a:ext cx="14075" cy="14975"/>
              </a:xfrm>
              <a:custGeom>
                <a:avLst/>
                <a:gdLst/>
                <a:ahLst/>
                <a:cxnLst/>
                <a:rect l="l" t="t" r="r" b="b"/>
                <a:pathLst>
                  <a:path w="563" h="599" extrusionOk="0">
                    <a:moveTo>
                      <a:pt x="286" y="1"/>
                    </a:moveTo>
                    <a:cubicBezTo>
                      <a:pt x="125" y="1"/>
                      <a:pt x="1" y="126"/>
                      <a:pt x="1" y="277"/>
                    </a:cubicBezTo>
                    <a:lnTo>
                      <a:pt x="1" y="322"/>
                    </a:lnTo>
                    <a:cubicBezTo>
                      <a:pt x="1" y="474"/>
                      <a:pt x="125" y="598"/>
                      <a:pt x="286" y="598"/>
                    </a:cubicBezTo>
                    <a:cubicBezTo>
                      <a:pt x="438" y="598"/>
                      <a:pt x="563" y="474"/>
                      <a:pt x="563" y="322"/>
                    </a:cubicBezTo>
                    <a:lnTo>
                      <a:pt x="563" y="277"/>
                    </a:lnTo>
                    <a:cubicBezTo>
                      <a:pt x="563" y="126"/>
                      <a:pt x="438" y="1"/>
                      <a:pt x="28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53"/>
              <p:cNvSpPr/>
              <p:nvPr/>
            </p:nvSpPr>
            <p:spPr>
              <a:xfrm>
                <a:off x="2105275" y="3716675"/>
                <a:ext cx="70950" cy="13850"/>
              </a:xfrm>
              <a:custGeom>
                <a:avLst/>
                <a:gdLst/>
                <a:ahLst/>
                <a:cxnLst/>
                <a:rect l="l" t="t" r="r" b="b"/>
                <a:pathLst>
                  <a:path w="2838" h="554" extrusionOk="0">
                    <a:moveTo>
                      <a:pt x="278" y="1"/>
                    </a:moveTo>
                    <a:cubicBezTo>
                      <a:pt x="126" y="1"/>
                      <a:pt x="1" y="126"/>
                      <a:pt x="1" y="277"/>
                    </a:cubicBezTo>
                    <a:cubicBezTo>
                      <a:pt x="1" y="429"/>
                      <a:pt x="126" y="554"/>
                      <a:pt x="278" y="554"/>
                    </a:cubicBezTo>
                    <a:lnTo>
                      <a:pt x="2561" y="554"/>
                    </a:lnTo>
                    <a:cubicBezTo>
                      <a:pt x="2713" y="554"/>
                      <a:pt x="2838" y="429"/>
                      <a:pt x="2838" y="277"/>
                    </a:cubicBezTo>
                    <a:cubicBezTo>
                      <a:pt x="2838" y="126"/>
                      <a:pt x="2713" y="1"/>
                      <a:pt x="256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53"/>
              <p:cNvSpPr/>
              <p:nvPr/>
            </p:nvSpPr>
            <p:spPr>
              <a:xfrm>
                <a:off x="2105275" y="3738975"/>
                <a:ext cx="70950" cy="13850"/>
              </a:xfrm>
              <a:custGeom>
                <a:avLst/>
                <a:gdLst/>
                <a:ahLst/>
                <a:cxnLst/>
                <a:rect l="l" t="t" r="r" b="b"/>
                <a:pathLst>
                  <a:path w="2838" h="554" extrusionOk="0">
                    <a:moveTo>
                      <a:pt x="278" y="1"/>
                    </a:moveTo>
                    <a:cubicBezTo>
                      <a:pt x="126" y="1"/>
                      <a:pt x="1" y="126"/>
                      <a:pt x="1" y="277"/>
                    </a:cubicBezTo>
                    <a:cubicBezTo>
                      <a:pt x="1" y="429"/>
                      <a:pt x="126" y="554"/>
                      <a:pt x="278" y="554"/>
                    </a:cubicBezTo>
                    <a:lnTo>
                      <a:pt x="2561" y="554"/>
                    </a:lnTo>
                    <a:cubicBezTo>
                      <a:pt x="2713" y="554"/>
                      <a:pt x="2838" y="429"/>
                      <a:pt x="2838" y="277"/>
                    </a:cubicBezTo>
                    <a:cubicBezTo>
                      <a:pt x="2838" y="126"/>
                      <a:pt x="2713" y="1"/>
                      <a:pt x="256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53"/>
              <p:cNvSpPr/>
              <p:nvPr/>
            </p:nvSpPr>
            <p:spPr>
              <a:xfrm>
                <a:off x="2105275" y="3761275"/>
                <a:ext cx="70950" cy="13850"/>
              </a:xfrm>
              <a:custGeom>
                <a:avLst/>
                <a:gdLst/>
                <a:ahLst/>
                <a:cxnLst/>
                <a:rect l="l" t="t" r="r" b="b"/>
                <a:pathLst>
                  <a:path w="2838" h="554" extrusionOk="0">
                    <a:moveTo>
                      <a:pt x="278" y="1"/>
                    </a:moveTo>
                    <a:cubicBezTo>
                      <a:pt x="126" y="1"/>
                      <a:pt x="1" y="126"/>
                      <a:pt x="1" y="277"/>
                    </a:cubicBezTo>
                    <a:cubicBezTo>
                      <a:pt x="1" y="429"/>
                      <a:pt x="126" y="554"/>
                      <a:pt x="278" y="554"/>
                    </a:cubicBezTo>
                    <a:lnTo>
                      <a:pt x="2561" y="554"/>
                    </a:lnTo>
                    <a:cubicBezTo>
                      <a:pt x="2713" y="554"/>
                      <a:pt x="2838" y="429"/>
                      <a:pt x="2838" y="277"/>
                    </a:cubicBezTo>
                    <a:cubicBezTo>
                      <a:pt x="2838" y="126"/>
                      <a:pt x="2713" y="1"/>
                      <a:pt x="256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53"/>
              <p:cNvSpPr/>
              <p:nvPr/>
            </p:nvSpPr>
            <p:spPr>
              <a:xfrm>
                <a:off x="1950725" y="3682325"/>
                <a:ext cx="32150" cy="47325"/>
              </a:xfrm>
              <a:custGeom>
                <a:avLst/>
                <a:gdLst/>
                <a:ahLst/>
                <a:cxnLst/>
                <a:rect l="l" t="t" r="r" b="b"/>
                <a:pathLst>
                  <a:path w="1286" h="1893" extrusionOk="0">
                    <a:moveTo>
                      <a:pt x="308" y="1"/>
                    </a:moveTo>
                    <a:cubicBezTo>
                      <a:pt x="237" y="1"/>
                      <a:pt x="166" y="28"/>
                      <a:pt x="108" y="81"/>
                    </a:cubicBezTo>
                    <a:cubicBezTo>
                      <a:pt x="1" y="188"/>
                      <a:pt x="1" y="367"/>
                      <a:pt x="108" y="474"/>
                    </a:cubicBezTo>
                    <a:lnTo>
                      <a:pt x="581" y="946"/>
                    </a:lnTo>
                    <a:lnTo>
                      <a:pt x="108" y="1419"/>
                    </a:lnTo>
                    <a:cubicBezTo>
                      <a:pt x="1" y="1526"/>
                      <a:pt x="1" y="1705"/>
                      <a:pt x="108" y="1812"/>
                    </a:cubicBezTo>
                    <a:cubicBezTo>
                      <a:pt x="161" y="1865"/>
                      <a:pt x="233" y="1892"/>
                      <a:pt x="304" y="1892"/>
                    </a:cubicBezTo>
                    <a:cubicBezTo>
                      <a:pt x="375" y="1892"/>
                      <a:pt x="447" y="1865"/>
                      <a:pt x="509" y="1812"/>
                    </a:cubicBezTo>
                    <a:lnTo>
                      <a:pt x="1178" y="1143"/>
                    </a:lnTo>
                    <a:cubicBezTo>
                      <a:pt x="1285" y="1036"/>
                      <a:pt x="1285" y="857"/>
                      <a:pt x="1178" y="750"/>
                    </a:cubicBezTo>
                    <a:lnTo>
                      <a:pt x="509" y="81"/>
                    </a:lnTo>
                    <a:cubicBezTo>
                      <a:pt x="451" y="28"/>
                      <a:pt x="380" y="1"/>
                      <a:pt x="30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6" name="ZoneTexte 25">
            <a:extLst>
              <a:ext uri="{FF2B5EF4-FFF2-40B4-BE49-F238E27FC236}">
                <a16:creationId xmlns:a16="http://schemas.microsoft.com/office/drawing/2014/main" id="{C6C1D848-019B-28E0-1F5E-A1938BC24871}"/>
              </a:ext>
            </a:extLst>
          </p:cNvPr>
          <p:cNvSpPr txBox="1"/>
          <p:nvPr/>
        </p:nvSpPr>
        <p:spPr>
          <a:xfrm>
            <a:off x="761999" y="1168627"/>
            <a:ext cx="6029326" cy="461665"/>
          </a:xfrm>
          <a:prstGeom prst="rect">
            <a:avLst/>
          </a:prstGeom>
          <a:noFill/>
        </p:spPr>
        <p:txBody>
          <a:bodyPr wrap="square" rtlCol="0">
            <a:spAutoFit/>
          </a:bodyPr>
          <a:lstStyle/>
          <a:p>
            <a:r>
              <a:rPr lang="fr-CM" sz="2400" dirty="0">
                <a:latin typeface="Abhaya Libre" panose="020B0604020202020204" charset="0"/>
                <a:cs typeface="Abhaya Libre" panose="020B0604020202020204" charset="0"/>
              </a:rPr>
              <a:t>Diagramme de composant : Contrôleur et Vue</a:t>
            </a:r>
          </a:p>
        </p:txBody>
      </p:sp>
      <p:pic>
        <p:nvPicPr>
          <p:cNvPr id="28" name="Image 27">
            <a:extLst>
              <a:ext uri="{FF2B5EF4-FFF2-40B4-BE49-F238E27FC236}">
                <a16:creationId xmlns:a16="http://schemas.microsoft.com/office/drawing/2014/main" id="{2F3112E1-7E61-37C3-A115-2AE3D35CF9F5}"/>
              </a:ext>
            </a:extLst>
          </p:cNvPr>
          <p:cNvPicPr>
            <a:picLocks noChangeAspect="1"/>
          </p:cNvPicPr>
          <p:nvPr/>
        </p:nvPicPr>
        <p:blipFill>
          <a:blip r:embed="rId3"/>
          <a:stretch>
            <a:fillRect/>
          </a:stretch>
        </p:blipFill>
        <p:spPr>
          <a:xfrm>
            <a:off x="234258" y="1630292"/>
            <a:ext cx="4972744" cy="2819794"/>
          </a:xfrm>
          <a:prstGeom prst="rect">
            <a:avLst/>
          </a:prstGeom>
        </p:spPr>
      </p:pic>
      <p:pic>
        <p:nvPicPr>
          <p:cNvPr id="30" name="Image 29">
            <a:extLst>
              <a:ext uri="{FF2B5EF4-FFF2-40B4-BE49-F238E27FC236}">
                <a16:creationId xmlns:a16="http://schemas.microsoft.com/office/drawing/2014/main" id="{872A45D9-8C4F-4D67-54B4-A9D24C9E57B6}"/>
              </a:ext>
            </a:extLst>
          </p:cNvPr>
          <p:cNvPicPr>
            <a:picLocks noChangeAspect="1"/>
          </p:cNvPicPr>
          <p:nvPr/>
        </p:nvPicPr>
        <p:blipFill>
          <a:blip r:embed="rId4"/>
          <a:stretch>
            <a:fillRect/>
          </a:stretch>
        </p:blipFill>
        <p:spPr>
          <a:xfrm>
            <a:off x="5490614" y="1630292"/>
            <a:ext cx="3419128" cy="2179708"/>
          </a:xfrm>
          <a:prstGeom prst="rect">
            <a:avLst/>
          </a:prstGeom>
        </p:spPr>
      </p:pic>
      <p:sp>
        <p:nvSpPr>
          <p:cNvPr id="31" name="ZoneTexte 30">
            <a:extLst>
              <a:ext uri="{FF2B5EF4-FFF2-40B4-BE49-F238E27FC236}">
                <a16:creationId xmlns:a16="http://schemas.microsoft.com/office/drawing/2014/main" id="{E83823E4-AE45-4016-7C18-A2B12EF878A0}"/>
              </a:ext>
            </a:extLst>
          </p:cNvPr>
          <p:cNvSpPr txBox="1"/>
          <p:nvPr/>
        </p:nvSpPr>
        <p:spPr>
          <a:xfrm>
            <a:off x="8355140" y="4342883"/>
            <a:ext cx="665035" cy="523220"/>
          </a:xfrm>
          <a:prstGeom prst="rect">
            <a:avLst/>
          </a:prstGeom>
          <a:noFill/>
        </p:spPr>
        <p:txBody>
          <a:bodyPr wrap="square" rtlCol="0">
            <a:spAutoFit/>
          </a:bodyPr>
          <a:lstStyle/>
          <a:p>
            <a:r>
              <a:rPr lang="fr-CM" sz="2800" dirty="0"/>
              <a:t>18</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391" name="Google Shape;391;p45"/>
          <p:cNvSpPr/>
          <p:nvPr/>
        </p:nvSpPr>
        <p:spPr>
          <a:xfrm>
            <a:off x="7313840" y="576952"/>
            <a:ext cx="1041300" cy="1041000"/>
          </a:xfrm>
          <a:prstGeom prst="decagon">
            <a:avLst>
              <a:gd name="vf" fmla="val 105146"/>
            </a:avLst>
          </a:prstGeom>
          <a:solidFill>
            <a:srgbClr val="95FF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45"/>
          <p:cNvSpPr/>
          <p:nvPr/>
        </p:nvSpPr>
        <p:spPr>
          <a:xfrm>
            <a:off x="1593250" y="1996250"/>
            <a:ext cx="2862282" cy="130230"/>
          </a:xfrm>
          <a:custGeom>
            <a:avLst/>
            <a:gdLst/>
            <a:ahLst/>
            <a:cxnLst/>
            <a:rect l="l" t="t" r="r" b="b"/>
            <a:pathLst>
              <a:path w="139794" h="8509" extrusionOk="0">
                <a:moveTo>
                  <a:pt x="304" y="0"/>
                </a:moveTo>
                <a:lnTo>
                  <a:pt x="0" y="8509"/>
                </a:lnTo>
                <a:lnTo>
                  <a:pt x="139490" y="7597"/>
                </a:lnTo>
                <a:lnTo>
                  <a:pt x="139794" y="1216"/>
                </a:lnTo>
                <a:close/>
              </a:path>
            </a:pathLst>
          </a:custGeom>
          <a:solidFill>
            <a:schemeClr val="lt2"/>
          </a:solidFill>
          <a:ln>
            <a:noFill/>
          </a:ln>
        </p:spPr>
      </p:sp>
      <p:sp>
        <p:nvSpPr>
          <p:cNvPr id="394" name="Google Shape;394;p45"/>
          <p:cNvSpPr txBox="1">
            <a:spLocks noGrp="1"/>
          </p:cNvSpPr>
          <p:nvPr>
            <p:ph type="title"/>
          </p:nvPr>
        </p:nvSpPr>
        <p:spPr>
          <a:xfrm>
            <a:off x="1537700" y="1450125"/>
            <a:ext cx="5167900" cy="749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Membres du groupe</a:t>
            </a:r>
            <a:endParaRPr dirty="0"/>
          </a:p>
        </p:txBody>
      </p:sp>
      <p:cxnSp>
        <p:nvCxnSpPr>
          <p:cNvPr id="396" name="Google Shape;396;p45"/>
          <p:cNvCxnSpPr/>
          <p:nvPr/>
        </p:nvCxnSpPr>
        <p:spPr>
          <a:xfrm>
            <a:off x="1633025" y="1438775"/>
            <a:ext cx="852000" cy="0"/>
          </a:xfrm>
          <a:prstGeom prst="straightConnector1">
            <a:avLst/>
          </a:prstGeom>
          <a:noFill/>
          <a:ln w="38100" cap="flat" cmpd="sng">
            <a:solidFill>
              <a:schemeClr val="accent1"/>
            </a:solidFill>
            <a:prstDash val="solid"/>
            <a:round/>
            <a:headEnd type="none" w="med" len="med"/>
            <a:tailEnd type="none" w="med" len="med"/>
          </a:ln>
        </p:spPr>
      </p:cxnSp>
      <p:grpSp>
        <p:nvGrpSpPr>
          <p:cNvPr id="397" name="Google Shape;397;p45"/>
          <p:cNvGrpSpPr/>
          <p:nvPr/>
        </p:nvGrpSpPr>
        <p:grpSpPr>
          <a:xfrm rot="900245">
            <a:off x="7537849" y="849702"/>
            <a:ext cx="599271" cy="543125"/>
            <a:chOff x="487903" y="3023794"/>
            <a:chExt cx="1092563" cy="990202"/>
          </a:xfrm>
        </p:grpSpPr>
        <p:sp>
          <p:nvSpPr>
            <p:cNvPr id="398" name="Google Shape;398;p45"/>
            <p:cNvSpPr/>
            <p:nvPr/>
          </p:nvSpPr>
          <p:spPr>
            <a:xfrm>
              <a:off x="524720" y="3023794"/>
              <a:ext cx="1055746" cy="950366"/>
            </a:xfrm>
            <a:custGeom>
              <a:avLst/>
              <a:gdLst/>
              <a:ahLst/>
              <a:cxnLst/>
              <a:rect l="l" t="t" r="r" b="b"/>
              <a:pathLst>
                <a:path w="19494" h="17549" extrusionOk="0">
                  <a:moveTo>
                    <a:pt x="1446" y="1"/>
                  </a:moveTo>
                  <a:cubicBezTo>
                    <a:pt x="643" y="1"/>
                    <a:pt x="1" y="643"/>
                    <a:pt x="1" y="1437"/>
                  </a:cubicBezTo>
                  <a:lnTo>
                    <a:pt x="1" y="11125"/>
                  </a:lnTo>
                  <a:lnTo>
                    <a:pt x="1" y="11732"/>
                  </a:lnTo>
                  <a:lnTo>
                    <a:pt x="1" y="11991"/>
                  </a:lnTo>
                  <a:lnTo>
                    <a:pt x="1" y="13793"/>
                  </a:lnTo>
                  <a:cubicBezTo>
                    <a:pt x="1" y="14141"/>
                    <a:pt x="286" y="14426"/>
                    <a:pt x="634" y="14426"/>
                  </a:cubicBezTo>
                  <a:lnTo>
                    <a:pt x="7468" y="14426"/>
                  </a:lnTo>
                  <a:cubicBezTo>
                    <a:pt x="7459" y="14444"/>
                    <a:pt x="7459" y="14462"/>
                    <a:pt x="7459" y="14480"/>
                  </a:cubicBezTo>
                  <a:cubicBezTo>
                    <a:pt x="7450" y="14498"/>
                    <a:pt x="7450" y="14524"/>
                    <a:pt x="7441" y="14542"/>
                  </a:cubicBezTo>
                  <a:cubicBezTo>
                    <a:pt x="7432" y="14569"/>
                    <a:pt x="7432" y="14596"/>
                    <a:pt x="7423" y="14614"/>
                  </a:cubicBezTo>
                  <a:cubicBezTo>
                    <a:pt x="7414" y="14640"/>
                    <a:pt x="7414" y="14667"/>
                    <a:pt x="7405" y="14685"/>
                  </a:cubicBezTo>
                  <a:cubicBezTo>
                    <a:pt x="7397" y="14712"/>
                    <a:pt x="7388" y="14738"/>
                    <a:pt x="7388" y="14765"/>
                  </a:cubicBezTo>
                  <a:cubicBezTo>
                    <a:pt x="7379" y="14783"/>
                    <a:pt x="7370" y="14810"/>
                    <a:pt x="7361" y="14837"/>
                  </a:cubicBezTo>
                  <a:cubicBezTo>
                    <a:pt x="7352" y="14863"/>
                    <a:pt x="7343" y="14890"/>
                    <a:pt x="7334" y="14917"/>
                  </a:cubicBezTo>
                  <a:cubicBezTo>
                    <a:pt x="7325" y="14953"/>
                    <a:pt x="7307" y="14997"/>
                    <a:pt x="7298" y="15033"/>
                  </a:cubicBezTo>
                  <a:cubicBezTo>
                    <a:pt x="7245" y="15184"/>
                    <a:pt x="7182" y="15345"/>
                    <a:pt x="7111" y="15506"/>
                  </a:cubicBezTo>
                  <a:cubicBezTo>
                    <a:pt x="6861" y="16023"/>
                    <a:pt x="6487" y="16567"/>
                    <a:pt x="5916" y="16995"/>
                  </a:cubicBezTo>
                  <a:cubicBezTo>
                    <a:pt x="5684" y="17174"/>
                    <a:pt x="5809" y="17549"/>
                    <a:pt x="6103" y="17549"/>
                  </a:cubicBezTo>
                  <a:lnTo>
                    <a:pt x="13383" y="17549"/>
                  </a:lnTo>
                  <a:cubicBezTo>
                    <a:pt x="13677" y="17549"/>
                    <a:pt x="13802" y="17174"/>
                    <a:pt x="13570" y="16995"/>
                  </a:cubicBezTo>
                  <a:cubicBezTo>
                    <a:pt x="12999" y="16567"/>
                    <a:pt x="12624" y="16023"/>
                    <a:pt x="12383" y="15506"/>
                  </a:cubicBezTo>
                  <a:cubicBezTo>
                    <a:pt x="12303" y="15345"/>
                    <a:pt x="12241" y="15184"/>
                    <a:pt x="12187" y="15033"/>
                  </a:cubicBezTo>
                  <a:cubicBezTo>
                    <a:pt x="12178" y="14997"/>
                    <a:pt x="12160" y="14953"/>
                    <a:pt x="12151" y="14917"/>
                  </a:cubicBezTo>
                  <a:cubicBezTo>
                    <a:pt x="12143" y="14890"/>
                    <a:pt x="12134" y="14863"/>
                    <a:pt x="12125" y="14837"/>
                  </a:cubicBezTo>
                  <a:cubicBezTo>
                    <a:pt x="12116" y="14810"/>
                    <a:pt x="12116" y="14783"/>
                    <a:pt x="12107" y="14765"/>
                  </a:cubicBezTo>
                  <a:cubicBezTo>
                    <a:pt x="12098" y="14738"/>
                    <a:pt x="12089" y="14712"/>
                    <a:pt x="12080" y="14685"/>
                  </a:cubicBezTo>
                  <a:cubicBezTo>
                    <a:pt x="12080" y="14667"/>
                    <a:pt x="12071" y="14640"/>
                    <a:pt x="12062" y="14614"/>
                  </a:cubicBezTo>
                  <a:cubicBezTo>
                    <a:pt x="12062" y="14596"/>
                    <a:pt x="12053" y="14569"/>
                    <a:pt x="12044" y="14542"/>
                  </a:cubicBezTo>
                  <a:cubicBezTo>
                    <a:pt x="12044" y="14524"/>
                    <a:pt x="12035" y="14498"/>
                    <a:pt x="12035" y="14480"/>
                  </a:cubicBezTo>
                  <a:cubicBezTo>
                    <a:pt x="12027" y="14462"/>
                    <a:pt x="12027" y="14444"/>
                    <a:pt x="12018" y="14426"/>
                  </a:cubicBezTo>
                  <a:lnTo>
                    <a:pt x="18851" y="14426"/>
                  </a:lnTo>
                  <a:cubicBezTo>
                    <a:pt x="19208" y="14426"/>
                    <a:pt x="19493" y="14141"/>
                    <a:pt x="19493" y="13793"/>
                  </a:cubicBezTo>
                  <a:lnTo>
                    <a:pt x="19493" y="11732"/>
                  </a:lnTo>
                  <a:lnTo>
                    <a:pt x="19493" y="11125"/>
                  </a:lnTo>
                  <a:lnTo>
                    <a:pt x="19493" y="1437"/>
                  </a:lnTo>
                  <a:cubicBezTo>
                    <a:pt x="19493" y="643"/>
                    <a:pt x="18842" y="1"/>
                    <a:pt x="18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399" name="Google Shape;399;p45"/>
            <p:cNvGrpSpPr/>
            <p:nvPr/>
          </p:nvGrpSpPr>
          <p:grpSpPr>
            <a:xfrm>
              <a:off x="487903" y="3060089"/>
              <a:ext cx="1055728" cy="953907"/>
              <a:chOff x="479650" y="2294000"/>
              <a:chExt cx="476175" cy="430250"/>
            </a:xfrm>
          </p:grpSpPr>
          <p:sp>
            <p:nvSpPr>
              <p:cNvPr id="400" name="Google Shape;400;p45"/>
              <p:cNvSpPr/>
              <p:nvPr/>
            </p:nvSpPr>
            <p:spPr>
              <a:xfrm>
                <a:off x="479650" y="2294000"/>
                <a:ext cx="476175" cy="430250"/>
              </a:xfrm>
              <a:custGeom>
                <a:avLst/>
                <a:gdLst/>
                <a:ahLst/>
                <a:cxnLst/>
                <a:rect l="l" t="t" r="r" b="b"/>
                <a:pathLst>
                  <a:path w="19047" h="17210" extrusionOk="0">
                    <a:moveTo>
                      <a:pt x="11464" y="14247"/>
                    </a:moveTo>
                    <a:cubicBezTo>
                      <a:pt x="11660" y="14979"/>
                      <a:pt x="12080" y="15934"/>
                      <a:pt x="12990" y="16629"/>
                    </a:cubicBezTo>
                    <a:cubicBezTo>
                      <a:pt x="12990" y="16638"/>
                      <a:pt x="12990" y="16647"/>
                      <a:pt x="12990" y="16647"/>
                    </a:cubicBezTo>
                    <a:lnTo>
                      <a:pt x="6067" y="16647"/>
                    </a:lnTo>
                    <a:cubicBezTo>
                      <a:pt x="6067" y="16647"/>
                      <a:pt x="6058" y="16638"/>
                      <a:pt x="6067" y="16629"/>
                    </a:cubicBezTo>
                    <a:cubicBezTo>
                      <a:pt x="6977" y="15942"/>
                      <a:pt x="7396" y="14997"/>
                      <a:pt x="7592" y="14247"/>
                    </a:cubicBezTo>
                    <a:close/>
                    <a:moveTo>
                      <a:pt x="1651" y="1"/>
                    </a:moveTo>
                    <a:cubicBezTo>
                      <a:pt x="741" y="1"/>
                      <a:pt x="0" y="741"/>
                      <a:pt x="0" y="1651"/>
                    </a:cubicBezTo>
                    <a:lnTo>
                      <a:pt x="0" y="13364"/>
                    </a:lnTo>
                    <a:cubicBezTo>
                      <a:pt x="0" y="13855"/>
                      <a:pt x="402" y="14247"/>
                      <a:pt x="893" y="14247"/>
                    </a:cubicBezTo>
                    <a:lnTo>
                      <a:pt x="7012" y="14247"/>
                    </a:lnTo>
                    <a:cubicBezTo>
                      <a:pt x="6825" y="14881"/>
                      <a:pt x="6459" y="15630"/>
                      <a:pt x="5728" y="16183"/>
                    </a:cubicBezTo>
                    <a:cubicBezTo>
                      <a:pt x="5532" y="16335"/>
                      <a:pt x="5460" y="16585"/>
                      <a:pt x="5532" y="16817"/>
                    </a:cubicBezTo>
                    <a:cubicBezTo>
                      <a:pt x="5612" y="17058"/>
                      <a:pt x="5826" y="17209"/>
                      <a:pt x="6076" y="17209"/>
                    </a:cubicBezTo>
                    <a:lnTo>
                      <a:pt x="12981" y="17209"/>
                    </a:lnTo>
                    <a:cubicBezTo>
                      <a:pt x="13230" y="17209"/>
                      <a:pt x="13436" y="17058"/>
                      <a:pt x="13516" y="16817"/>
                    </a:cubicBezTo>
                    <a:cubicBezTo>
                      <a:pt x="13596" y="16585"/>
                      <a:pt x="13525" y="16335"/>
                      <a:pt x="13320" y="16183"/>
                    </a:cubicBezTo>
                    <a:cubicBezTo>
                      <a:pt x="12597" y="15630"/>
                      <a:pt x="12231" y="14872"/>
                      <a:pt x="12044" y="14247"/>
                    </a:cubicBezTo>
                    <a:lnTo>
                      <a:pt x="14328" y="14247"/>
                    </a:lnTo>
                    <a:cubicBezTo>
                      <a:pt x="14479" y="14247"/>
                      <a:pt x="14604" y="14123"/>
                      <a:pt x="14604" y="13971"/>
                    </a:cubicBezTo>
                    <a:cubicBezTo>
                      <a:pt x="14604" y="13819"/>
                      <a:pt x="14479" y="13694"/>
                      <a:pt x="14328" y="13694"/>
                    </a:cubicBezTo>
                    <a:lnTo>
                      <a:pt x="893" y="13694"/>
                    </a:lnTo>
                    <a:cubicBezTo>
                      <a:pt x="705" y="13694"/>
                      <a:pt x="563" y="13543"/>
                      <a:pt x="563" y="13364"/>
                    </a:cubicBezTo>
                    <a:lnTo>
                      <a:pt x="563" y="11687"/>
                    </a:lnTo>
                    <a:lnTo>
                      <a:pt x="18494" y="11687"/>
                    </a:lnTo>
                    <a:lnTo>
                      <a:pt x="18494" y="13364"/>
                    </a:lnTo>
                    <a:cubicBezTo>
                      <a:pt x="18494" y="13543"/>
                      <a:pt x="18342" y="13694"/>
                      <a:pt x="18164" y="13694"/>
                    </a:cubicBezTo>
                    <a:lnTo>
                      <a:pt x="15470" y="13694"/>
                    </a:lnTo>
                    <a:cubicBezTo>
                      <a:pt x="15309" y="13694"/>
                      <a:pt x="15184" y="13819"/>
                      <a:pt x="15184" y="13971"/>
                    </a:cubicBezTo>
                    <a:cubicBezTo>
                      <a:pt x="15184" y="14123"/>
                      <a:pt x="15309" y="14247"/>
                      <a:pt x="15470" y="14247"/>
                    </a:cubicBezTo>
                    <a:lnTo>
                      <a:pt x="18164" y="14247"/>
                    </a:lnTo>
                    <a:cubicBezTo>
                      <a:pt x="18654" y="14247"/>
                      <a:pt x="19047" y="13855"/>
                      <a:pt x="19047" y="13364"/>
                    </a:cubicBezTo>
                    <a:lnTo>
                      <a:pt x="19047" y="5665"/>
                    </a:lnTo>
                    <a:cubicBezTo>
                      <a:pt x="19047" y="5505"/>
                      <a:pt x="18922" y="5380"/>
                      <a:pt x="18770" y="5380"/>
                    </a:cubicBezTo>
                    <a:cubicBezTo>
                      <a:pt x="18619" y="5380"/>
                      <a:pt x="18494" y="5505"/>
                      <a:pt x="18494" y="5665"/>
                    </a:cubicBezTo>
                    <a:lnTo>
                      <a:pt x="18494" y="11125"/>
                    </a:lnTo>
                    <a:lnTo>
                      <a:pt x="563" y="11125"/>
                    </a:lnTo>
                    <a:lnTo>
                      <a:pt x="563" y="1651"/>
                    </a:lnTo>
                    <a:cubicBezTo>
                      <a:pt x="563" y="1044"/>
                      <a:pt x="1053" y="563"/>
                      <a:pt x="1651" y="563"/>
                    </a:cubicBezTo>
                    <a:lnTo>
                      <a:pt x="17405" y="563"/>
                    </a:lnTo>
                    <a:cubicBezTo>
                      <a:pt x="18003" y="563"/>
                      <a:pt x="18494" y="1044"/>
                      <a:pt x="18494" y="1651"/>
                    </a:cubicBezTo>
                    <a:lnTo>
                      <a:pt x="18494" y="4524"/>
                    </a:lnTo>
                    <a:cubicBezTo>
                      <a:pt x="18494" y="4675"/>
                      <a:pt x="18619" y="4800"/>
                      <a:pt x="18770" y="4800"/>
                    </a:cubicBezTo>
                    <a:cubicBezTo>
                      <a:pt x="18922" y="4800"/>
                      <a:pt x="19047" y="4675"/>
                      <a:pt x="19047" y="4524"/>
                    </a:cubicBezTo>
                    <a:lnTo>
                      <a:pt x="19047" y="1651"/>
                    </a:lnTo>
                    <a:cubicBezTo>
                      <a:pt x="19047" y="741"/>
                      <a:pt x="18315" y="1"/>
                      <a:pt x="1740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45"/>
              <p:cNvSpPr/>
              <p:nvPr/>
            </p:nvSpPr>
            <p:spPr>
              <a:xfrm>
                <a:off x="700450" y="2593750"/>
                <a:ext cx="34825" cy="34825"/>
              </a:xfrm>
              <a:custGeom>
                <a:avLst/>
                <a:gdLst/>
                <a:ahLst/>
                <a:cxnLst/>
                <a:rect l="l" t="t" r="r" b="b"/>
                <a:pathLst>
                  <a:path w="1393" h="1393" extrusionOk="0">
                    <a:moveTo>
                      <a:pt x="696" y="562"/>
                    </a:moveTo>
                    <a:cubicBezTo>
                      <a:pt x="768" y="562"/>
                      <a:pt x="830" y="625"/>
                      <a:pt x="830" y="696"/>
                    </a:cubicBezTo>
                    <a:cubicBezTo>
                      <a:pt x="830" y="777"/>
                      <a:pt x="768" y="839"/>
                      <a:pt x="696" y="839"/>
                    </a:cubicBezTo>
                    <a:cubicBezTo>
                      <a:pt x="616" y="839"/>
                      <a:pt x="562" y="777"/>
                      <a:pt x="562" y="696"/>
                    </a:cubicBezTo>
                    <a:cubicBezTo>
                      <a:pt x="562" y="625"/>
                      <a:pt x="616" y="562"/>
                      <a:pt x="696" y="562"/>
                    </a:cubicBezTo>
                    <a:close/>
                    <a:moveTo>
                      <a:pt x="696" y="0"/>
                    </a:moveTo>
                    <a:cubicBezTo>
                      <a:pt x="313" y="0"/>
                      <a:pt x="0" y="313"/>
                      <a:pt x="0" y="696"/>
                    </a:cubicBezTo>
                    <a:cubicBezTo>
                      <a:pt x="0" y="1080"/>
                      <a:pt x="313" y="1392"/>
                      <a:pt x="696" y="1392"/>
                    </a:cubicBezTo>
                    <a:cubicBezTo>
                      <a:pt x="1080" y="1392"/>
                      <a:pt x="1392" y="1080"/>
                      <a:pt x="1392" y="696"/>
                    </a:cubicBezTo>
                    <a:cubicBezTo>
                      <a:pt x="1392" y="313"/>
                      <a:pt x="1080" y="0"/>
                      <a:pt x="69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45"/>
              <p:cNvSpPr/>
              <p:nvPr/>
            </p:nvSpPr>
            <p:spPr>
              <a:xfrm>
                <a:off x="628850" y="2366275"/>
                <a:ext cx="178000" cy="144750"/>
              </a:xfrm>
              <a:custGeom>
                <a:avLst/>
                <a:gdLst/>
                <a:ahLst/>
                <a:cxnLst/>
                <a:rect l="l" t="t" r="r" b="b"/>
                <a:pathLst>
                  <a:path w="7120" h="5790" extrusionOk="0">
                    <a:moveTo>
                      <a:pt x="607" y="0"/>
                    </a:moveTo>
                    <a:cubicBezTo>
                      <a:pt x="268" y="0"/>
                      <a:pt x="1" y="268"/>
                      <a:pt x="1" y="607"/>
                    </a:cubicBezTo>
                    <a:lnTo>
                      <a:pt x="1" y="5174"/>
                    </a:lnTo>
                    <a:cubicBezTo>
                      <a:pt x="1" y="5513"/>
                      <a:pt x="268" y="5790"/>
                      <a:pt x="607" y="5790"/>
                    </a:cubicBezTo>
                    <a:lnTo>
                      <a:pt x="1785" y="5790"/>
                    </a:lnTo>
                    <a:cubicBezTo>
                      <a:pt x="1945" y="5790"/>
                      <a:pt x="2061" y="5665"/>
                      <a:pt x="2061" y="5504"/>
                    </a:cubicBezTo>
                    <a:cubicBezTo>
                      <a:pt x="2061" y="5353"/>
                      <a:pt x="1945" y="5228"/>
                      <a:pt x="1785" y="5228"/>
                    </a:cubicBezTo>
                    <a:lnTo>
                      <a:pt x="607" y="5228"/>
                    </a:lnTo>
                    <a:cubicBezTo>
                      <a:pt x="581" y="5228"/>
                      <a:pt x="554" y="5201"/>
                      <a:pt x="554" y="5174"/>
                    </a:cubicBezTo>
                    <a:lnTo>
                      <a:pt x="554" y="607"/>
                    </a:lnTo>
                    <a:cubicBezTo>
                      <a:pt x="554" y="580"/>
                      <a:pt x="581" y="553"/>
                      <a:pt x="607" y="553"/>
                    </a:cubicBezTo>
                    <a:lnTo>
                      <a:pt x="6513" y="553"/>
                    </a:lnTo>
                    <a:cubicBezTo>
                      <a:pt x="6540" y="553"/>
                      <a:pt x="6567" y="580"/>
                      <a:pt x="6567" y="607"/>
                    </a:cubicBezTo>
                    <a:lnTo>
                      <a:pt x="6567" y="5174"/>
                    </a:lnTo>
                    <a:cubicBezTo>
                      <a:pt x="6567" y="5201"/>
                      <a:pt x="6540" y="5228"/>
                      <a:pt x="6513" y="5228"/>
                    </a:cubicBezTo>
                    <a:lnTo>
                      <a:pt x="2927" y="5228"/>
                    </a:lnTo>
                    <a:cubicBezTo>
                      <a:pt x="2775" y="5228"/>
                      <a:pt x="2650" y="5353"/>
                      <a:pt x="2650" y="5504"/>
                    </a:cubicBezTo>
                    <a:cubicBezTo>
                      <a:pt x="2650" y="5665"/>
                      <a:pt x="2775" y="5790"/>
                      <a:pt x="2927" y="5790"/>
                    </a:cubicBezTo>
                    <a:lnTo>
                      <a:pt x="6513" y="5790"/>
                    </a:lnTo>
                    <a:cubicBezTo>
                      <a:pt x="6843" y="5790"/>
                      <a:pt x="7120" y="5513"/>
                      <a:pt x="7120" y="5174"/>
                    </a:cubicBezTo>
                    <a:lnTo>
                      <a:pt x="7120" y="607"/>
                    </a:lnTo>
                    <a:cubicBezTo>
                      <a:pt x="7120" y="268"/>
                      <a:pt x="6843" y="0"/>
                      <a:pt x="651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45"/>
              <p:cNvSpPr/>
              <p:nvPr/>
            </p:nvSpPr>
            <p:spPr>
              <a:xfrm>
                <a:off x="703575" y="2397050"/>
                <a:ext cx="72725" cy="71600"/>
              </a:xfrm>
              <a:custGeom>
                <a:avLst/>
                <a:gdLst/>
                <a:ahLst/>
                <a:cxnLst/>
                <a:rect l="l" t="t" r="r" b="b"/>
                <a:pathLst>
                  <a:path w="2909" h="2864" extrusionOk="0">
                    <a:moveTo>
                      <a:pt x="428" y="0"/>
                    </a:moveTo>
                    <a:cubicBezTo>
                      <a:pt x="268" y="0"/>
                      <a:pt x="143" y="125"/>
                      <a:pt x="143" y="277"/>
                    </a:cubicBezTo>
                    <a:cubicBezTo>
                      <a:pt x="143" y="437"/>
                      <a:pt x="268" y="562"/>
                      <a:pt x="428" y="562"/>
                    </a:cubicBezTo>
                    <a:lnTo>
                      <a:pt x="1936" y="562"/>
                    </a:lnTo>
                    <a:lnTo>
                      <a:pt x="107" y="2382"/>
                    </a:lnTo>
                    <a:cubicBezTo>
                      <a:pt x="0" y="2489"/>
                      <a:pt x="0" y="2667"/>
                      <a:pt x="107" y="2775"/>
                    </a:cubicBezTo>
                    <a:cubicBezTo>
                      <a:pt x="161" y="2837"/>
                      <a:pt x="232" y="2864"/>
                      <a:pt x="304" y="2864"/>
                    </a:cubicBezTo>
                    <a:cubicBezTo>
                      <a:pt x="375" y="2864"/>
                      <a:pt x="446" y="2837"/>
                      <a:pt x="500" y="2775"/>
                    </a:cubicBezTo>
                    <a:lnTo>
                      <a:pt x="2346" y="937"/>
                    </a:lnTo>
                    <a:lnTo>
                      <a:pt x="2346" y="2489"/>
                    </a:lnTo>
                    <a:cubicBezTo>
                      <a:pt x="2346" y="2641"/>
                      <a:pt x="2471" y="2766"/>
                      <a:pt x="2632" y="2766"/>
                    </a:cubicBezTo>
                    <a:cubicBezTo>
                      <a:pt x="2784" y="2766"/>
                      <a:pt x="2908" y="2641"/>
                      <a:pt x="2908" y="2489"/>
                    </a:cubicBezTo>
                    <a:lnTo>
                      <a:pt x="2908" y="277"/>
                    </a:lnTo>
                    <a:cubicBezTo>
                      <a:pt x="2908" y="125"/>
                      <a:pt x="2784" y="0"/>
                      <a:pt x="263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45"/>
              <p:cNvSpPr/>
              <p:nvPr/>
            </p:nvSpPr>
            <p:spPr>
              <a:xfrm>
                <a:off x="778500" y="2485575"/>
                <a:ext cx="68500" cy="62700"/>
              </a:xfrm>
              <a:custGeom>
                <a:avLst/>
                <a:gdLst/>
                <a:ahLst/>
                <a:cxnLst/>
                <a:rect l="l" t="t" r="r" b="b"/>
                <a:pathLst>
                  <a:path w="2740" h="2508" extrusionOk="0">
                    <a:moveTo>
                      <a:pt x="2463" y="1"/>
                    </a:moveTo>
                    <a:cubicBezTo>
                      <a:pt x="2311" y="1"/>
                      <a:pt x="2186" y="126"/>
                      <a:pt x="2186" y="277"/>
                    </a:cubicBezTo>
                    <a:lnTo>
                      <a:pt x="2186" y="1946"/>
                    </a:lnTo>
                    <a:lnTo>
                      <a:pt x="286" y="1946"/>
                    </a:lnTo>
                    <a:cubicBezTo>
                      <a:pt x="126" y="1946"/>
                      <a:pt x="1" y="2070"/>
                      <a:pt x="1" y="2231"/>
                    </a:cubicBezTo>
                    <a:cubicBezTo>
                      <a:pt x="1" y="2383"/>
                      <a:pt x="126" y="2508"/>
                      <a:pt x="286" y="2508"/>
                    </a:cubicBezTo>
                    <a:lnTo>
                      <a:pt x="2463" y="2508"/>
                    </a:lnTo>
                    <a:cubicBezTo>
                      <a:pt x="2615" y="2508"/>
                      <a:pt x="2739" y="2383"/>
                      <a:pt x="2739" y="2231"/>
                    </a:cubicBezTo>
                    <a:lnTo>
                      <a:pt x="2739" y="277"/>
                    </a:lnTo>
                    <a:cubicBezTo>
                      <a:pt x="2739" y="126"/>
                      <a:pt x="2615" y="1"/>
                      <a:pt x="246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45"/>
              <p:cNvSpPr/>
              <p:nvPr/>
            </p:nvSpPr>
            <p:spPr>
              <a:xfrm>
                <a:off x="588475" y="2328125"/>
                <a:ext cx="68500" cy="62700"/>
              </a:xfrm>
              <a:custGeom>
                <a:avLst/>
                <a:gdLst/>
                <a:ahLst/>
                <a:cxnLst/>
                <a:rect l="l" t="t" r="r" b="b"/>
                <a:pathLst>
                  <a:path w="2740" h="2508" extrusionOk="0">
                    <a:moveTo>
                      <a:pt x="286" y="1"/>
                    </a:moveTo>
                    <a:cubicBezTo>
                      <a:pt x="126" y="1"/>
                      <a:pt x="1" y="125"/>
                      <a:pt x="1" y="277"/>
                    </a:cubicBezTo>
                    <a:lnTo>
                      <a:pt x="1" y="2231"/>
                    </a:lnTo>
                    <a:cubicBezTo>
                      <a:pt x="1" y="2382"/>
                      <a:pt x="126" y="2507"/>
                      <a:pt x="286" y="2507"/>
                    </a:cubicBezTo>
                    <a:cubicBezTo>
                      <a:pt x="438" y="2507"/>
                      <a:pt x="563" y="2382"/>
                      <a:pt x="563" y="2231"/>
                    </a:cubicBezTo>
                    <a:lnTo>
                      <a:pt x="563" y="554"/>
                    </a:lnTo>
                    <a:lnTo>
                      <a:pt x="2463" y="554"/>
                    </a:lnTo>
                    <a:cubicBezTo>
                      <a:pt x="2615" y="554"/>
                      <a:pt x="2740" y="429"/>
                      <a:pt x="2740" y="277"/>
                    </a:cubicBezTo>
                    <a:cubicBezTo>
                      <a:pt x="2740" y="125"/>
                      <a:pt x="2615" y="1"/>
                      <a:pt x="246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45"/>
              <p:cNvSpPr/>
              <p:nvPr/>
            </p:nvSpPr>
            <p:spPr>
              <a:xfrm>
                <a:off x="834475" y="2370950"/>
                <a:ext cx="13850" cy="15400"/>
              </a:xfrm>
              <a:custGeom>
                <a:avLst/>
                <a:gdLst/>
                <a:ahLst/>
                <a:cxnLst/>
                <a:rect l="l" t="t" r="r" b="b"/>
                <a:pathLst>
                  <a:path w="554" h="616" extrusionOk="0">
                    <a:moveTo>
                      <a:pt x="277" y="0"/>
                    </a:moveTo>
                    <a:cubicBezTo>
                      <a:pt x="126" y="0"/>
                      <a:pt x="1" y="125"/>
                      <a:pt x="1" y="286"/>
                    </a:cubicBezTo>
                    <a:lnTo>
                      <a:pt x="1" y="339"/>
                    </a:lnTo>
                    <a:cubicBezTo>
                      <a:pt x="1" y="491"/>
                      <a:pt x="126" y="616"/>
                      <a:pt x="277" y="616"/>
                    </a:cubicBezTo>
                    <a:cubicBezTo>
                      <a:pt x="429" y="616"/>
                      <a:pt x="554" y="491"/>
                      <a:pt x="554" y="339"/>
                    </a:cubicBezTo>
                    <a:lnTo>
                      <a:pt x="554" y="286"/>
                    </a:lnTo>
                    <a:cubicBezTo>
                      <a:pt x="554" y="125"/>
                      <a:pt x="429" y="0"/>
                      <a:pt x="27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45"/>
              <p:cNvSpPr/>
              <p:nvPr/>
            </p:nvSpPr>
            <p:spPr>
              <a:xfrm>
                <a:off x="856350" y="2370950"/>
                <a:ext cx="14075" cy="15400"/>
              </a:xfrm>
              <a:custGeom>
                <a:avLst/>
                <a:gdLst/>
                <a:ahLst/>
                <a:cxnLst/>
                <a:rect l="l" t="t" r="r" b="b"/>
                <a:pathLst>
                  <a:path w="563" h="616" extrusionOk="0">
                    <a:moveTo>
                      <a:pt x="286" y="0"/>
                    </a:moveTo>
                    <a:cubicBezTo>
                      <a:pt x="125" y="0"/>
                      <a:pt x="0" y="125"/>
                      <a:pt x="0" y="286"/>
                    </a:cubicBezTo>
                    <a:lnTo>
                      <a:pt x="0" y="339"/>
                    </a:lnTo>
                    <a:cubicBezTo>
                      <a:pt x="0" y="491"/>
                      <a:pt x="125" y="616"/>
                      <a:pt x="286" y="616"/>
                    </a:cubicBezTo>
                    <a:cubicBezTo>
                      <a:pt x="437" y="616"/>
                      <a:pt x="562" y="491"/>
                      <a:pt x="562" y="339"/>
                    </a:cubicBezTo>
                    <a:lnTo>
                      <a:pt x="562" y="286"/>
                    </a:lnTo>
                    <a:cubicBezTo>
                      <a:pt x="562" y="125"/>
                      <a:pt x="437" y="0"/>
                      <a:pt x="28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45"/>
              <p:cNvSpPr/>
              <p:nvPr/>
            </p:nvSpPr>
            <p:spPr>
              <a:xfrm>
                <a:off x="828900" y="2398150"/>
                <a:ext cx="47100" cy="14075"/>
              </a:xfrm>
              <a:custGeom>
                <a:avLst/>
                <a:gdLst/>
                <a:ahLst/>
                <a:cxnLst/>
                <a:rect l="l" t="t" r="r" b="b"/>
                <a:pathLst>
                  <a:path w="1884" h="563" extrusionOk="0">
                    <a:moveTo>
                      <a:pt x="277" y="1"/>
                    </a:moveTo>
                    <a:cubicBezTo>
                      <a:pt x="126" y="1"/>
                      <a:pt x="1" y="126"/>
                      <a:pt x="1" y="277"/>
                    </a:cubicBezTo>
                    <a:cubicBezTo>
                      <a:pt x="1" y="438"/>
                      <a:pt x="126" y="563"/>
                      <a:pt x="277" y="563"/>
                    </a:cubicBezTo>
                    <a:lnTo>
                      <a:pt x="1598" y="563"/>
                    </a:lnTo>
                    <a:cubicBezTo>
                      <a:pt x="1758" y="563"/>
                      <a:pt x="1883" y="438"/>
                      <a:pt x="1883" y="277"/>
                    </a:cubicBezTo>
                    <a:cubicBezTo>
                      <a:pt x="1883" y="126"/>
                      <a:pt x="1758" y="1"/>
                      <a:pt x="159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45"/>
              <p:cNvSpPr/>
              <p:nvPr/>
            </p:nvSpPr>
            <p:spPr>
              <a:xfrm>
                <a:off x="828900" y="2419125"/>
                <a:ext cx="47100" cy="13850"/>
              </a:xfrm>
              <a:custGeom>
                <a:avLst/>
                <a:gdLst/>
                <a:ahLst/>
                <a:cxnLst/>
                <a:rect l="l" t="t" r="r" b="b"/>
                <a:pathLst>
                  <a:path w="1884" h="554" extrusionOk="0">
                    <a:moveTo>
                      <a:pt x="277" y="0"/>
                    </a:moveTo>
                    <a:cubicBezTo>
                      <a:pt x="126" y="0"/>
                      <a:pt x="1" y="125"/>
                      <a:pt x="1" y="277"/>
                    </a:cubicBezTo>
                    <a:cubicBezTo>
                      <a:pt x="1" y="428"/>
                      <a:pt x="126" y="553"/>
                      <a:pt x="277" y="553"/>
                    </a:cubicBezTo>
                    <a:lnTo>
                      <a:pt x="1598" y="553"/>
                    </a:lnTo>
                    <a:cubicBezTo>
                      <a:pt x="1758" y="553"/>
                      <a:pt x="1883" y="428"/>
                      <a:pt x="1883" y="277"/>
                    </a:cubicBezTo>
                    <a:cubicBezTo>
                      <a:pt x="1883" y="125"/>
                      <a:pt x="1758" y="0"/>
                      <a:pt x="159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45"/>
              <p:cNvSpPr/>
              <p:nvPr/>
            </p:nvSpPr>
            <p:spPr>
              <a:xfrm>
                <a:off x="828900" y="2439850"/>
                <a:ext cx="47100" cy="13875"/>
              </a:xfrm>
              <a:custGeom>
                <a:avLst/>
                <a:gdLst/>
                <a:ahLst/>
                <a:cxnLst/>
                <a:rect l="l" t="t" r="r" b="b"/>
                <a:pathLst>
                  <a:path w="1884" h="555" extrusionOk="0">
                    <a:moveTo>
                      <a:pt x="277" y="1"/>
                    </a:moveTo>
                    <a:cubicBezTo>
                      <a:pt x="126" y="1"/>
                      <a:pt x="1" y="126"/>
                      <a:pt x="1" y="277"/>
                    </a:cubicBezTo>
                    <a:cubicBezTo>
                      <a:pt x="1" y="429"/>
                      <a:pt x="126" y="554"/>
                      <a:pt x="277" y="554"/>
                    </a:cubicBezTo>
                    <a:lnTo>
                      <a:pt x="1598" y="554"/>
                    </a:lnTo>
                    <a:cubicBezTo>
                      <a:pt x="1758" y="554"/>
                      <a:pt x="1883" y="429"/>
                      <a:pt x="1883" y="277"/>
                    </a:cubicBezTo>
                    <a:cubicBezTo>
                      <a:pt x="1883" y="126"/>
                      <a:pt x="1758" y="1"/>
                      <a:pt x="159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45"/>
              <p:cNvSpPr/>
              <p:nvPr/>
            </p:nvSpPr>
            <p:spPr>
              <a:xfrm>
                <a:off x="565300" y="2426925"/>
                <a:ext cx="14075" cy="15425"/>
              </a:xfrm>
              <a:custGeom>
                <a:avLst/>
                <a:gdLst/>
                <a:ahLst/>
                <a:cxnLst/>
                <a:rect l="l" t="t" r="r" b="b"/>
                <a:pathLst>
                  <a:path w="563" h="617" extrusionOk="0">
                    <a:moveTo>
                      <a:pt x="277" y="1"/>
                    </a:moveTo>
                    <a:cubicBezTo>
                      <a:pt x="125" y="1"/>
                      <a:pt x="0" y="125"/>
                      <a:pt x="0" y="277"/>
                    </a:cubicBezTo>
                    <a:lnTo>
                      <a:pt x="0" y="331"/>
                    </a:lnTo>
                    <a:cubicBezTo>
                      <a:pt x="0" y="491"/>
                      <a:pt x="125" y="616"/>
                      <a:pt x="277" y="616"/>
                    </a:cubicBezTo>
                    <a:cubicBezTo>
                      <a:pt x="437" y="616"/>
                      <a:pt x="562" y="491"/>
                      <a:pt x="562" y="331"/>
                    </a:cubicBezTo>
                    <a:lnTo>
                      <a:pt x="562" y="277"/>
                    </a:lnTo>
                    <a:cubicBezTo>
                      <a:pt x="562" y="125"/>
                      <a:pt x="437"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45"/>
              <p:cNvSpPr/>
              <p:nvPr/>
            </p:nvSpPr>
            <p:spPr>
              <a:xfrm>
                <a:off x="587375" y="2426925"/>
                <a:ext cx="13850" cy="15425"/>
              </a:xfrm>
              <a:custGeom>
                <a:avLst/>
                <a:gdLst/>
                <a:ahLst/>
                <a:cxnLst/>
                <a:rect l="l" t="t" r="r" b="b"/>
                <a:pathLst>
                  <a:path w="554" h="617" extrusionOk="0">
                    <a:moveTo>
                      <a:pt x="277" y="1"/>
                    </a:moveTo>
                    <a:cubicBezTo>
                      <a:pt x="125" y="1"/>
                      <a:pt x="0" y="125"/>
                      <a:pt x="0" y="277"/>
                    </a:cubicBezTo>
                    <a:lnTo>
                      <a:pt x="0" y="331"/>
                    </a:lnTo>
                    <a:cubicBezTo>
                      <a:pt x="0" y="491"/>
                      <a:pt x="125" y="616"/>
                      <a:pt x="277" y="616"/>
                    </a:cubicBezTo>
                    <a:cubicBezTo>
                      <a:pt x="429" y="616"/>
                      <a:pt x="553" y="491"/>
                      <a:pt x="553" y="331"/>
                    </a:cubicBezTo>
                    <a:lnTo>
                      <a:pt x="553" y="277"/>
                    </a:lnTo>
                    <a:cubicBezTo>
                      <a:pt x="553" y="125"/>
                      <a:pt x="429"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45"/>
              <p:cNvSpPr/>
              <p:nvPr/>
            </p:nvSpPr>
            <p:spPr>
              <a:xfrm>
                <a:off x="559725" y="2454125"/>
                <a:ext cx="47075" cy="13850"/>
              </a:xfrm>
              <a:custGeom>
                <a:avLst/>
                <a:gdLst/>
                <a:ahLst/>
                <a:cxnLst/>
                <a:rect l="l" t="t" r="r" b="b"/>
                <a:pathLst>
                  <a:path w="1883" h="554" extrusionOk="0">
                    <a:moveTo>
                      <a:pt x="277" y="1"/>
                    </a:moveTo>
                    <a:cubicBezTo>
                      <a:pt x="125" y="1"/>
                      <a:pt x="0" y="126"/>
                      <a:pt x="0" y="277"/>
                    </a:cubicBezTo>
                    <a:cubicBezTo>
                      <a:pt x="0" y="429"/>
                      <a:pt x="125" y="554"/>
                      <a:pt x="277" y="554"/>
                    </a:cubicBezTo>
                    <a:lnTo>
                      <a:pt x="1606" y="554"/>
                    </a:lnTo>
                    <a:cubicBezTo>
                      <a:pt x="1758" y="554"/>
                      <a:pt x="1882" y="429"/>
                      <a:pt x="1882" y="277"/>
                    </a:cubicBezTo>
                    <a:cubicBezTo>
                      <a:pt x="1882" y="126"/>
                      <a:pt x="1758" y="1"/>
                      <a:pt x="160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45"/>
              <p:cNvSpPr/>
              <p:nvPr/>
            </p:nvSpPr>
            <p:spPr>
              <a:xfrm>
                <a:off x="559725" y="2474875"/>
                <a:ext cx="47075" cy="14075"/>
              </a:xfrm>
              <a:custGeom>
                <a:avLst/>
                <a:gdLst/>
                <a:ahLst/>
                <a:cxnLst/>
                <a:rect l="l" t="t" r="r" b="b"/>
                <a:pathLst>
                  <a:path w="1883" h="563" extrusionOk="0">
                    <a:moveTo>
                      <a:pt x="277" y="1"/>
                    </a:moveTo>
                    <a:cubicBezTo>
                      <a:pt x="125" y="1"/>
                      <a:pt x="0" y="125"/>
                      <a:pt x="0" y="277"/>
                    </a:cubicBezTo>
                    <a:cubicBezTo>
                      <a:pt x="0" y="438"/>
                      <a:pt x="125" y="563"/>
                      <a:pt x="277" y="563"/>
                    </a:cubicBezTo>
                    <a:lnTo>
                      <a:pt x="1606" y="563"/>
                    </a:lnTo>
                    <a:cubicBezTo>
                      <a:pt x="1758" y="563"/>
                      <a:pt x="1882" y="438"/>
                      <a:pt x="1882" y="277"/>
                    </a:cubicBezTo>
                    <a:cubicBezTo>
                      <a:pt x="1882" y="125"/>
                      <a:pt x="1758" y="1"/>
                      <a:pt x="160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45"/>
              <p:cNvSpPr/>
              <p:nvPr/>
            </p:nvSpPr>
            <p:spPr>
              <a:xfrm>
                <a:off x="559725" y="2495625"/>
                <a:ext cx="47075" cy="14075"/>
              </a:xfrm>
              <a:custGeom>
                <a:avLst/>
                <a:gdLst/>
                <a:ahLst/>
                <a:cxnLst/>
                <a:rect l="l" t="t" r="r" b="b"/>
                <a:pathLst>
                  <a:path w="1883" h="563" extrusionOk="0">
                    <a:moveTo>
                      <a:pt x="277" y="0"/>
                    </a:moveTo>
                    <a:cubicBezTo>
                      <a:pt x="125" y="0"/>
                      <a:pt x="0" y="125"/>
                      <a:pt x="0" y="286"/>
                    </a:cubicBezTo>
                    <a:cubicBezTo>
                      <a:pt x="0" y="437"/>
                      <a:pt x="125" y="562"/>
                      <a:pt x="277" y="562"/>
                    </a:cubicBezTo>
                    <a:lnTo>
                      <a:pt x="1606" y="562"/>
                    </a:lnTo>
                    <a:cubicBezTo>
                      <a:pt x="1758" y="562"/>
                      <a:pt x="1882" y="437"/>
                      <a:pt x="1882" y="286"/>
                    </a:cubicBezTo>
                    <a:cubicBezTo>
                      <a:pt x="1882" y="125"/>
                      <a:pt x="1758" y="0"/>
                      <a:pt x="160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3" name="Image 2">
            <a:extLst>
              <a:ext uri="{FF2B5EF4-FFF2-40B4-BE49-F238E27FC236}">
                <a16:creationId xmlns:a16="http://schemas.microsoft.com/office/drawing/2014/main" id="{59658DE7-D0BD-26B6-FDA9-DA3B3DB0B295}"/>
              </a:ext>
            </a:extLst>
          </p:cNvPr>
          <p:cNvPicPr>
            <a:picLocks noChangeAspect="1"/>
          </p:cNvPicPr>
          <p:nvPr/>
        </p:nvPicPr>
        <p:blipFill>
          <a:blip r:embed="rId3"/>
          <a:stretch>
            <a:fillRect/>
          </a:stretch>
        </p:blipFill>
        <p:spPr>
          <a:xfrm>
            <a:off x="683297" y="2404288"/>
            <a:ext cx="781743" cy="634938"/>
          </a:xfrm>
          <a:prstGeom prst="rect">
            <a:avLst/>
          </a:prstGeom>
        </p:spPr>
      </p:pic>
      <p:pic>
        <p:nvPicPr>
          <p:cNvPr id="5" name="Image 4">
            <a:extLst>
              <a:ext uri="{FF2B5EF4-FFF2-40B4-BE49-F238E27FC236}">
                <a16:creationId xmlns:a16="http://schemas.microsoft.com/office/drawing/2014/main" id="{3C1FCCD5-D13D-8C2F-C229-47D95F3C8B45}"/>
              </a:ext>
            </a:extLst>
          </p:cNvPr>
          <p:cNvPicPr>
            <a:picLocks noChangeAspect="1"/>
          </p:cNvPicPr>
          <p:nvPr/>
        </p:nvPicPr>
        <p:blipFill>
          <a:blip r:embed="rId4"/>
          <a:stretch>
            <a:fillRect/>
          </a:stretch>
        </p:blipFill>
        <p:spPr>
          <a:xfrm>
            <a:off x="2360792" y="2399636"/>
            <a:ext cx="637264" cy="637264"/>
          </a:xfrm>
          <a:prstGeom prst="rect">
            <a:avLst/>
          </a:prstGeom>
        </p:spPr>
      </p:pic>
      <p:pic>
        <p:nvPicPr>
          <p:cNvPr id="7" name="Image 6">
            <a:extLst>
              <a:ext uri="{FF2B5EF4-FFF2-40B4-BE49-F238E27FC236}">
                <a16:creationId xmlns:a16="http://schemas.microsoft.com/office/drawing/2014/main" id="{3E60DB02-1D5B-D168-4D47-A84286249239}"/>
              </a:ext>
            </a:extLst>
          </p:cNvPr>
          <p:cNvPicPr>
            <a:picLocks noChangeAspect="1"/>
          </p:cNvPicPr>
          <p:nvPr/>
        </p:nvPicPr>
        <p:blipFill>
          <a:blip r:embed="rId5"/>
          <a:stretch>
            <a:fillRect/>
          </a:stretch>
        </p:blipFill>
        <p:spPr>
          <a:xfrm>
            <a:off x="3893808" y="2399636"/>
            <a:ext cx="637264" cy="637264"/>
          </a:xfrm>
          <a:prstGeom prst="rect">
            <a:avLst/>
          </a:prstGeom>
        </p:spPr>
      </p:pic>
      <p:pic>
        <p:nvPicPr>
          <p:cNvPr id="9" name="Image 8">
            <a:extLst>
              <a:ext uri="{FF2B5EF4-FFF2-40B4-BE49-F238E27FC236}">
                <a16:creationId xmlns:a16="http://schemas.microsoft.com/office/drawing/2014/main" id="{3217888F-1B58-822C-B03B-D7764EB528C0}"/>
              </a:ext>
            </a:extLst>
          </p:cNvPr>
          <p:cNvPicPr>
            <a:picLocks noChangeAspect="1"/>
          </p:cNvPicPr>
          <p:nvPr/>
        </p:nvPicPr>
        <p:blipFill>
          <a:blip r:embed="rId6"/>
          <a:stretch>
            <a:fillRect/>
          </a:stretch>
        </p:blipFill>
        <p:spPr>
          <a:xfrm>
            <a:off x="5641630" y="2399636"/>
            <a:ext cx="637264" cy="637264"/>
          </a:xfrm>
          <a:prstGeom prst="rect">
            <a:avLst/>
          </a:prstGeom>
        </p:spPr>
      </p:pic>
      <p:sp>
        <p:nvSpPr>
          <p:cNvPr id="11" name="ZoneTexte 10">
            <a:extLst>
              <a:ext uri="{FF2B5EF4-FFF2-40B4-BE49-F238E27FC236}">
                <a16:creationId xmlns:a16="http://schemas.microsoft.com/office/drawing/2014/main" id="{755A5914-26B2-1336-9E30-A1F8912B3F0D}"/>
              </a:ext>
            </a:extLst>
          </p:cNvPr>
          <p:cNvSpPr txBox="1"/>
          <p:nvPr/>
        </p:nvSpPr>
        <p:spPr>
          <a:xfrm>
            <a:off x="639229" y="3200400"/>
            <a:ext cx="1147250" cy="523220"/>
          </a:xfrm>
          <a:prstGeom prst="rect">
            <a:avLst/>
          </a:prstGeom>
          <a:noFill/>
        </p:spPr>
        <p:txBody>
          <a:bodyPr wrap="square" rtlCol="0">
            <a:spAutoFit/>
          </a:bodyPr>
          <a:lstStyle/>
          <a:p>
            <a:r>
              <a:rPr lang="fr-CM" dirty="0"/>
              <a:t>SAMNICK Roberto</a:t>
            </a:r>
          </a:p>
        </p:txBody>
      </p:sp>
      <p:sp>
        <p:nvSpPr>
          <p:cNvPr id="12" name="ZoneTexte 11">
            <a:extLst>
              <a:ext uri="{FF2B5EF4-FFF2-40B4-BE49-F238E27FC236}">
                <a16:creationId xmlns:a16="http://schemas.microsoft.com/office/drawing/2014/main" id="{129EC360-6CA1-76E8-9FA0-C0FCE8FC4C5F}"/>
              </a:ext>
            </a:extLst>
          </p:cNvPr>
          <p:cNvSpPr txBox="1"/>
          <p:nvPr/>
        </p:nvSpPr>
        <p:spPr>
          <a:xfrm>
            <a:off x="1989142" y="3200400"/>
            <a:ext cx="1514474" cy="523220"/>
          </a:xfrm>
          <a:prstGeom prst="rect">
            <a:avLst/>
          </a:prstGeom>
          <a:noFill/>
        </p:spPr>
        <p:txBody>
          <a:bodyPr wrap="square" rtlCol="0">
            <a:spAutoFit/>
          </a:bodyPr>
          <a:lstStyle/>
          <a:p>
            <a:r>
              <a:rPr lang="fr-CM" dirty="0"/>
              <a:t>FONKOU Frank-</a:t>
            </a:r>
            <a:r>
              <a:rPr lang="fr-CM" dirty="0" err="1"/>
              <a:t>Vairelles</a:t>
            </a:r>
            <a:endParaRPr lang="fr-CM" dirty="0"/>
          </a:p>
        </p:txBody>
      </p:sp>
      <p:sp>
        <p:nvSpPr>
          <p:cNvPr id="13" name="ZoneTexte 12">
            <a:extLst>
              <a:ext uri="{FF2B5EF4-FFF2-40B4-BE49-F238E27FC236}">
                <a16:creationId xmlns:a16="http://schemas.microsoft.com/office/drawing/2014/main" id="{EDF234C3-1F7B-5650-5B4E-C3CF0F2C1FB6}"/>
              </a:ext>
            </a:extLst>
          </p:cNvPr>
          <p:cNvSpPr txBox="1"/>
          <p:nvPr/>
        </p:nvSpPr>
        <p:spPr>
          <a:xfrm>
            <a:off x="3706279" y="3200400"/>
            <a:ext cx="1147250" cy="523220"/>
          </a:xfrm>
          <a:prstGeom prst="rect">
            <a:avLst/>
          </a:prstGeom>
          <a:noFill/>
        </p:spPr>
        <p:txBody>
          <a:bodyPr wrap="square" rtlCol="0">
            <a:spAutoFit/>
          </a:bodyPr>
          <a:lstStyle/>
          <a:p>
            <a:r>
              <a:rPr lang="fr-CM" dirty="0"/>
              <a:t>BEHLE Ralph</a:t>
            </a:r>
          </a:p>
        </p:txBody>
      </p:sp>
      <p:sp>
        <p:nvSpPr>
          <p:cNvPr id="14" name="ZoneTexte 13">
            <a:extLst>
              <a:ext uri="{FF2B5EF4-FFF2-40B4-BE49-F238E27FC236}">
                <a16:creationId xmlns:a16="http://schemas.microsoft.com/office/drawing/2014/main" id="{1AB0B492-7965-AB3F-64C6-2535086671DA}"/>
              </a:ext>
            </a:extLst>
          </p:cNvPr>
          <p:cNvSpPr txBox="1"/>
          <p:nvPr/>
        </p:nvSpPr>
        <p:spPr>
          <a:xfrm>
            <a:off x="5477929" y="3200400"/>
            <a:ext cx="1147250" cy="523220"/>
          </a:xfrm>
          <a:prstGeom prst="rect">
            <a:avLst/>
          </a:prstGeom>
          <a:noFill/>
        </p:spPr>
        <p:txBody>
          <a:bodyPr wrap="square" rtlCol="0">
            <a:spAutoFit/>
          </a:bodyPr>
          <a:lstStyle/>
          <a:p>
            <a:r>
              <a:rPr lang="fr-CM" dirty="0"/>
              <a:t>TSAGUE Loïc</a:t>
            </a:r>
          </a:p>
        </p:txBody>
      </p:sp>
      <p:sp>
        <p:nvSpPr>
          <p:cNvPr id="15" name="ZoneTexte 14">
            <a:extLst>
              <a:ext uri="{FF2B5EF4-FFF2-40B4-BE49-F238E27FC236}">
                <a16:creationId xmlns:a16="http://schemas.microsoft.com/office/drawing/2014/main" id="{27537264-373D-8EF3-18CF-188EFD1518D4}"/>
              </a:ext>
            </a:extLst>
          </p:cNvPr>
          <p:cNvSpPr txBox="1"/>
          <p:nvPr/>
        </p:nvSpPr>
        <p:spPr>
          <a:xfrm>
            <a:off x="8355140" y="4352408"/>
            <a:ext cx="379285" cy="523220"/>
          </a:xfrm>
          <a:prstGeom prst="rect">
            <a:avLst/>
          </a:prstGeom>
          <a:noFill/>
        </p:spPr>
        <p:txBody>
          <a:bodyPr wrap="square" rtlCol="0">
            <a:spAutoFit/>
          </a:bodyPr>
          <a:lstStyle/>
          <a:p>
            <a:r>
              <a:rPr lang="fr-CM" sz="2800" dirty="0"/>
              <a:t>1</a:t>
            </a:r>
          </a:p>
        </p:txBody>
      </p:sp>
    </p:spTree>
    <p:extLst>
      <p:ext uri="{BB962C8B-B14F-4D97-AF65-F5344CB8AC3E}">
        <p14:creationId xmlns:p14="http://schemas.microsoft.com/office/powerpoint/2010/main" val="31844457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35"/>
        <p:cNvGrpSpPr/>
        <p:nvPr/>
      </p:nvGrpSpPr>
      <p:grpSpPr>
        <a:xfrm>
          <a:off x="0" y="0"/>
          <a:ext cx="0" cy="0"/>
          <a:chOff x="0" y="0"/>
          <a:chExt cx="0" cy="0"/>
        </a:xfrm>
      </p:grpSpPr>
      <p:sp>
        <p:nvSpPr>
          <p:cNvPr id="637" name="Google Shape;637;p53"/>
          <p:cNvSpPr txBox="1">
            <a:spLocks noGrp="1"/>
          </p:cNvSpPr>
          <p:nvPr>
            <p:ph type="title"/>
          </p:nvPr>
        </p:nvSpPr>
        <p:spPr>
          <a:xfrm>
            <a:off x="1732325" y="539500"/>
            <a:ext cx="6698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Diagrammes</a:t>
            </a:r>
            <a:endParaRPr dirty="0"/>
          </a:p>
        </p:txBody>
      </p:sp>
      <p:sp>
        <p:nvSpPr>
          <p:cNvPr id="650" name="Google Shape;650;p53"/>
          <p:cNvSpPr/>
          <p:nvPr/>
        </p:nvSpPr>
        <p:spPr>
          <a:xfrm>
            <a:off x="7427838" y="362424"/>
            <a:ext cx="1041300" cy="1041000"/>
          </a:xfrm>
          <a:prstGeom prst="decagon">
            <a:avLst>
              <a:gd name="vf" fmla="val 105146"/>
            </a:avLst>
          </a:prstGeom>
          <a:solidFill>
            <a:srgbClr val="95FF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1" name="Google Shape;651;p53"/>
          <p:cNvGrpSpPr/>
          <p:nvPr/>
        </p:nvGrpSpPr>
        <p:grpSpPr>
          <a:xfrm rot="464811">
            <a:off x="7624138" y="639412"/>
            <a:ext cx="648951" cy="487702"/>
            <a:chOff x="6736356" y="463130"/>
            <a:chExt cx="648933" cy="487689"/>
          </a:xfrm>
        </p:grpSpPr>
        <p:grpSp>
          <p:nvGrpSpPr>
            <p:cNvPr id="652" name="Google Shape;652;p53"/>
            <p:cNvGrpSpPr/>
            <p:nvPr/>
          </p:nvGrpSpPr>
          <p:grpSpPr>
            <a:xfrm>
              <a:off x="6760636" y="488826"/>
              <a:ext cx="624653" cy="461993"/>
              <a:chOff x="2505625" y="3873250"/>
              <a:chExt cx="487325" cy="360425"/>
            </a:xfrm>
          </p:grpSpPr>
          <p:sp>
            <p:nvSpPr>
              <p:cNvPr id="653" name="Google Shape;653;p53"/>
              <p:cNvSpPr/>
              <p:nvPr/>
            </p:nvSpPr>
            <p:spPr>
              <a:xfrm>
                <a:off x="2781050" y="3873250"/>
                <a:ext cx="211900" cy="360425"/>
              </a:xfrm>
              <a:custGeom>
                <a:avLst/>
                <a:gdLst/>
                <a:ahLst/>
                <a:cxnLst/>
                <a:rect l="l" t="t" r="r" b="b"/>
                <a:pathLst>
                  <a:path w="8476" h="14417" extrusionOk="0">
                    <a:moveTo>
                      <a:pt x="795" y="0"/>
                    </a:moveTo>
                    <a:cubicBezTo>
                      <a:pt x="358" y="0"/>
                      <a:pt x="1" y="357"/>
                      <a:pt x="1" y="794"/>
                    </a:cubicBezTo>
                    <a:lnTo>
                      <a:pt x="1" y="1900"/>
                    </a:lnTo>
                    <a:lnTo>
                      <a:pt x="1" y="3613"/>
                    </a:lnTo>
                    <a:lnTo>
                      <a:pt x="1" y="12490"/>
                    </a:lnTo>
                    <a:lnTo>
                      <a:pt x="1" y="13623"/>
                    </a:lnTo>
                    <a:cubicBezTo>
                      <a:pt x="1" y="14060"/>
                      <a:pt x="358" y="14417"/>
                      <a:pt x="795" y="14417"/>
                    </a:cubicBezTo>
                    <a:lnTo>
                      <a:pt x="7682" y="14417"/>
                    </a:lnTo>
                    <a:cubicBezTo>
                      <a:pt x="8119" y="14417"/>
                      <a:pt x="8476" y="14060"/>
                      <a:pt x="8476" y="13623"/>
                    </a:cubicBezTo>
                    <a:lnTo>
                      <a:pt x="8476" y="12490"/>
                    </a:lnTo>
                    <a:lnTo>
                      <a:pt x="8476" y="3613"/>
                    </a:lnTo>
                    <a:lnTo>
                      <a:pt x="8476" y="1900"/>
                    </a:lnTo>
                    <a:lnTo>
                      <a:pt x="8476" y="794"/>
                    </a:lnTo>
                    <a:cubicBezTo>
                      <a:pt x="8476" y="357"/>
                      <a:pt x="8119" y="0"/>
                      <a:pt x="76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53"/>
              <p:cNvSpPr/>
              <p:nvPr/>
            </p:nvSpPr>
            <p:spPr>
              <a:xfrm>
                <a:off x="2505625" y="3873250"/>
                <a:ext cx="211675" cy="360425"/>
              </a:xfrm>
              <a:custGeom>
                <a:avLst/>
                <a:gdLst/>
                <a:ahLst/>
                <a:cxnLst/>
                <a:rect l="l" t="t" r="r" b="b"/>
                <a:pathLst>
                  <a:path w="8467" h="14417" extrusionOk="0">
                    <a:moveTo>
                      <a:pt x="785" y="0"/>
                    </a:moveTo>
                    <a:cubicBezTo>
                      <a:pt x="348" y="0"/>
                      <a:pt x="0" y="357"/>
                      <a:pt x="0" y="794"/>
                    </a:cubicBezTo>
                    <a:lnTo>
                      <a:pt x="0" y="1900"/>
                    </a:lnTo>
                    <a:lnTo>
                      <a:pt x="0" y="12490"/>
                    </a:lnTo>
                    <a:lnTo>
                      <a:pt x="0" y="13623"/>
                    </a:lnTo>
                    <a:cubicBezTo>
                      <a:pt x="0" y="14060"/>
                      <a:pt x="348" y="14417"/>
                      <a:pt x="785" y="14417"/>
                    </a:cubicBezTo>
                    <a:lnTo>
                      <a:pt x="7672" y="14417"/>
                    </a:lnTo>
                    <a:cubicBezTo>
                      <a:pt x="8110" y="14417"/>
                      <a:pt x="8466" y="14060"/>
                      <a:pt x="8466" y="13623"/>
                    </a:cubicBezTo>
                    <a:lnTo>
                      <a:pt x="8466" y="12490"/>
                    </a:lnTo>
                    <a:lnTo>
                      <a:pt x="8466" y="1900"/>
                    </a:lnTo>
                    <a:lnTo>
                      <a:pt x="8466" y="794"/>
                    </a:lnTo>
                    <a:cubicBezTo>
                      <a:pt x="8466" y="357"/>
                      <a:pt x="8110" y="0"/>
                      <a:pt x="76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53"/>
              <p:cNvSpPr/>
              <p:nvPr/>
            </p:nvSpPr>
            <p:spPr>
              <a:xfrm>
                <a:off x="2732225" y="4028525"/>
                <a:ext cx="33925" cy="49925"/>
              </a:xfrm>
              <a:custGeom>
                <a:avLst/>
                <a:gdLst/>
                <a:ahLst/>
                <a:cxnLst/>
                <a:rect l="l" t="t" r="r" b="b"/>
                <a:pathLst>
                  <a:path w="1357" h="1997" extrusionOk="0">
                    <a:moveTo>
                      <a:pt x="326" y="0"/>
                    </a:moveTo>
                    <a:cubicBezTo>
                      <a:pt x="250" y="0"/>
                      <a:pt x="174" y="29"/>
                      <a:pt x="116" y="87"/>
                    </a:cubicBezTo>
                    <a:cubicBezTo>
                      <a:pt x="0" y="194"/>
                      <a:pt x="0" y="382"/>
                      <a:pt x="116" y="498"/>
                    </a:cubicBezTo>
                    <a:lnTo>
                      <a:pt x="616" y="997"/>
                    </a:lnTo>
                    <a:lnTo>
                      <a:pt x="116" y="1497"/>
                    </a:lnTo>
                    <a:cubicBezTo>
                      <a:pt x="0" y="1604"/>
                      <a:pt x="0" y="1791"/>
                      <a:pt x="116" y="1907"/>
                    </a:cubicBezTo>
                    <a:cubicBezTo>
                      <a:pt x="178" y="1970"/>
                      <a:pt x="250" y="1996"/>
                      <a:pt x="330" y="1996"/>
                    </a:cubicBezTo>
                    <a:cubicBezTo>
                      <a:pt x="401" y="1996"/>
                      <a:pt x="473" y="1970"/>
                      <a:pt x="535" y="1907"/>
                    </a:cubicBezTo>
                    <a:lnTo>
                      <a:pt x="1240" y="1203"/>
                    </a:lnTo>
                    <a:cubicBezTo>
                      <a:pt x="1356" y="1087"/>
                      <a:pt x="1356" y="899"/>
                      <a:pt x="1240" y="792"/>
                    </a:cubicBezTo>
                    <a:lnTo>
                      <a:pt x="535" y="87"/>
                    </a:lnTo>
                    <a:cubicBezTo>
                      <a:pt x="477" y="29"/>
                      <a:pt x="401" y="0"/>
                      <a:pt x="3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 name="Google Shape;656;p53"/>
            <p:cNvGrpSpPr/>
            <p:nvPr/>
          </p:nvGrpSpPr>
          <p:grpSpPr>
            <a:xfrm>
              <a:off x="6736356" y="463130"/>
              <a:ext cx="610650" cy="456000"/>
              <a:chOff x="1728600" y="3528000"/>
              <a:chExt cx="476400" cy="355750"/>
            </a:xfrm>
          </p:grpSpPr>
          <p:sp>
            <p:nvSpPr>
              <p:cNvPr id="657" name="Google Shape;657;p53"/>
              <p:cNvSpPr/>
              <p:nvPr/>
            </p:nvSpPr>
            <p:spPr>
              <a:xfrm>
                <a:off x="1989975" y="3528000"/>
                <a:ext cx="215025" cy="355750"/>
              </a:xfrm>
              <a:custGeom>
                <a:avLst/>
                <a:gdLst/>
                <a:ahLst/>
                <a:cxnLst/>
                <a:rect l="l" t="t" r="r" b="b"/>
                <a:pathLst>
                  <a:path w="8601" h="14230" extrusionOk="0">
                    <a:moveTo>
                      <a:pt x="7566" y="563"/>
                    </a:moveTo>
                    <a:cubicBezTo>
                      <a:pt x="7825" y="563"/>
                      <a:pt x="8039" y="768"/>
                      <a:pt x="8039" y="1035"/>
                    </a:cubicBezTo>
                    <a:lnTo>
                      <a:pt x="8039" y="1803"/>
                    </a:lnTo>
                    <a:lnTo>
                      <a:pt x="563" y="1803"/>
                    </a:lnTo>
                    <a:lnTo>
                      <a:pt x="563" y="1035"/>
                    </a:lnTo>
                    <a:cubicBezTo>
                      <a:pt x="563" y="768"/>
                      <a:pt x="777" y="563"/>
                      <a:pt x="1036" y="563"/>
                    </a:cubicBezTo>
                    <a:close/>
                    <a:moveTo>
                      <a:pt x="8039" y="2365"/>
                    </a:moveTo>
                    <a:lnTo>
                      <a:pt x="8039" y="3426"/>
                    </a:lnTo>
                    <a:lnTo>
                      <a:pt x="563" y="3426"/>
                    </a:lnTo>
                    <a:lnTo>
                      <a:pt x="563" y="2365"/>
                    </a:lnTo>
                    <a:close/>
                    <a:moveTo>
                      <a:pt x="8039" y="12410"/>
                    </a:moveTo>
                    <a:lnTo>
                      <a:pt x="8039" y="13204"/>
                    </a:lnTo>
                    <a:cubicBezTo>
                      <a:pt x="8039" y="13462"/>
                      <a:pt x="7825" y="13676"/>
                      <a:pt x="7566" y="13676"/>
                    </a:cubicBezTo>
                    <a:lnTo>
                      <a:pt x="1036" y="13676"/>
                    </a:lnTo>
                    <a:cubicBezTo>
                      <a:pt x="777" y="13676"/>
                      <a:pt x="563" y="13462"/>
                      <a:pt x="563" y="13204"/>
                    </a:cubicBezTo>
                    <a:lnTo>
                      <a:pt x="563" y="12410"/>
                    </a:lnTo>
                    <a:close/>
                    <a:moveTo>
                      <a:pt x="1036" y="0"/>
                    </a:moveTo>
                    <a:cubicBezTo>
                      <a:pt x="465" y="0"/>
                      <a:pt x="1" y="464"/>
                      <a:pt x="1" y="1035"/>
                    </a:cubicBezTo>
                    <a:lnTo>
                      <a:pt x="1" y="10385"/>
                    </a:lnTo>
                    <a:cubicBezTo>
                      <a:pt x="1" y="10536"/>
                      <a:pt x="126" y="10661"/>
                      <a:pt x="286" y="10661"/>
                    </a:cubicBezTo>
                    <a:cubicBezTo>
                      <a:pt x="438" y="10661"/>
                      <a:pt x="563" y="10536"/>
                      <a:pt x="563" y="10385"/>
                    </a:cubicBezTo>
                    <a:lnTo>
                      <a:pt x="563" y="3988"/>
                    </a:lnTo>
                    <a:lnTo>
                      <a:pt x="8039" y="3988"/>
                    </a:lnTo>
                    <a:lnTo>
                      <a:pt x="8039" y="11848"/>
                    </a:lnTo>
                    <a:lnTo>
                      <a:pt x="563" y="11848"/>
                    </a:lnTo>
                    <a:lnTo>
                      <a:pt x="563" y="11517"/>
                    </a:lnTo>
                    <a:cubicBezTo>
                      <a:pt x="563" y="11366"/>
                      <a:pt x="438" y="11241"/>
                      <a:pt x="286" y="11241"/>
                    </a:cubicBezTo>
                    <a:cubicBezTo>
                      <a:pt x="126" y="11241"/>
                      <a:pt x="1" y="11366"/>
                      <a:pt x="1" y="11517"/>
                    </a:cubicBezTo>
                    <a:lnTo>
                      <a:pt x="1" y="13204"/>
                    </a:lnTo>
                    <a:cubicBezTo>
                      <a:pt x="1" y="13774"/>
                      <a:pt x="465" y="14229"/>
                      <a:pt x="1036" y="14229"/>
                    </a:cubicBezTo>
                    <a:lnTo>
                      <a:pt x="7566" y="14229"/>
                    </a:lnTo>
                    <a:cubicBezTo>
                      <a:pt x="8137" y="14229"/>
                      <a:pt x="8601" y="13774"/>
                      <a:pt x="8601" y="13204"/>
                    </a:cubicBezTo>
                    <a:lnTo>
                      <a:pt x="8601" y="1035"/>
                    </a:lnTo>
                    <a:cubicBezTo>
                      <a:pt x="8601" y="464"/>
                      <a:pt x="8137" y="0"/>
                      <a:pt x="756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53"/>
              <p:cNvSpPr/>
              <p:nvPr/>
            </p:nvSpPr>
            <p:spPr>
              <a:xfrm>
                <a:off x="2045750" y="3550525"/>
                <a:ext cx="66025" cy="14075"/>
              </a:xfrm>
              <a:custGeom>
                <a:avLst/>
                <a:gdLst/>
                <a:ahLst/>
                <a:cxnLst/>
                <a:rect l="l" t="t" r="r" b="b"/>
                <a:pathLst>
                  <a:path w="2641" h="563" extrusionOk="0">
                    <a:moveTo>
                      <a:pt x="277" y="1"/>
                    </a:moveTo>
                    <a:cubicBezTo>
                      <a:pt x="125" y="1"/>
                      <a:pt x="0" y="125"/>
                      <a:pt x="0" y="286"/>
                    </a:cubicBezTo>
                    <a:cubicBezTo>
                      <a:pt x="0" y="438"/>
                      <a:pt x="125" y="563"/>
                      <a:pt x="277" y="563"/>
                    </a:cubicBezTo>
                    <a:lnTo>
                      <a:pt x="2364" y="563"/>
                    </a:lnTo>
                    <a:cubicBezTo>
                      <a:pt x="2516" y="563"/>
                      <a:pt x="2641" y="438"/>
                      <a:pt x="2641" y="286"/>
                    </a:cubicBezTo>
                    <a:cubicBezTo>
                      <a:pt x="2641" y="125"/>
                      <a:pt x="2516" y="1"/>
                      <a:pt x="236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53"/>
              <p:cNvSpPr/>
              <p:nvPr/>
            </p:nvSpPr>
            <p:spPr>
              <a:xfrm>
                <a:off x="2139175" y="3550075"/>
                <a:ext cx="13875" cy="14975"/>
              </a:xfrm>
              <a:custGeom>
                <a:avLst/>
                <a:gdLst/>
                <a:ahLst/>
                <a:cxnLst/>
                <a:rect l="l" t="t" r="r" b="b"/>
                <a:pathLst>
                  <a:path w="555" h="599" extrusionOk="0">
                    <a:moveTo>
                      <a:pt x="278" y="1"/>
                    </a:moveTo>
                    <a:cubicBezTo>
                      <a:pt x="126" y="1"/>
                      <a:pt x="1" y="126"/>
                      <a:pt x="1" y="277"/>
                    </a:cubicBezTo>
                    <a:lnTo>
                      <a:pt x="1" y="322"/>
                    </a:lnTo>
                    <a:cubicBezTo>
                      <a:pt x="1" y="473"/>
                      <a:pt x="126" y="598"/>
                      <a:pt x="278" y="598"/>
                    </a:cubicBezTo>
                    <a:cubicBezTo>
                      <a:pt x="429" y="598"/>
                      <a:pt x="554" y="473"/>
                      <a:pt x="554" y="322"/>
                    </a:cubicBezTo>
                    <a:lnTo>
                      <a:pt x="554" y="277"/>
                    </a:lnTo>
                    <a:cubicBezTo>
                      <a:pt x="554" y="126"/>
                      <a:pt x="429" y="1"/>
                      <a:pt x="27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53"/>
              <p:cNvSpPr/>
              <p:nvPr/>
            </p:nvSpPr>
            <p:spPr>
              <a:xfrm>
                <a:off x="2120900" y="3550075"/>
                <a:ext cx="14075" cy="14975"/>
              </a:xfrm>
              <a:custGeom>
                <a:avLst/>
                <a:gdLst/>
                <a:ahLst/>
                <a:cxnLst/>
                <a:rect l="l" t="t" r="r" b="b"/>
                <a:pathLst>
                  <a:path w="563" h="599" extrusionOk="0">
                    <a:moveTo>
                      <a:pt x="277" y="1"/>
                    </a:moveTo>
                    <a:cubicBezTo>
                      <a:pt x="125" y="1"/>
                      <a:pt x="0" y="126"/>
                      <a:pt x="0" y="277"/>
                    </a:cubicBezTo>
                    <a:lnTo>
                      <a:pt x="0" y="322"/>
                    </a:lnTo>
                    <a:cubicBezTo>
                      <a:pt x="0" y="473"/>
                      <a:pt x="125" y="598"/>
                      <a:pt x="277" y="598"/>
                    </a:cubicBezTo>
                    <a:cubicBezTo>
                      <a:pt x="438" y="598"/>
                      <a:pt x="562" y="473"/>
                      <a:pt x="562" y="322"/>
                    </a:cubicBezTo>
                    <a:lnTo>
                      <a:pt x="562" y="277"/>
                    </a:lnTo>
                    <a:cubicBezTo>
                      <a:pt x="562" y="126"/>
                      <a:pt x="438"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53"/>
              <p:cNvSpPr/>
              <p:nvPr/>
            </p:nvSpPr>
            <p:spPr>
              <a:xfrm>
                <a:off x="2075625" y="3847150"/>
                <a:ext cx="43525" cy="13850"/>
              </a:xfrm>
              <a:custGeom>
                <a:avLst/>
                <a:gdLst/>
                <a:ahLst/>
                <a:cxnLst/>
                <a:rect l="l" t="t" r="r" b="b"/>
                <a:pathLst>
                  <a:path w="1741" h="554" extrusionOk="0">
                    <a:moveTo>
                      <a:pt x="286" y="0"/>
                    </a:moveTo>
                    <a:cubicBezTo>
                      <a:pt x="125" y="0"/>
                      <a:pt x="0" y="125"/>
                      <a:pt x="0" y="277"/>
                    </a:cubicBezTo>
                    <a:cubicBezTo>
                      <a:pt x="0" y="429"/>
                      <a:pt x="125" y="554"/>
                      <a:pt x="286" y="554"/>
                    </a:cubicBezTo>
                    <a:lnTo>
                      <a:pt x="1464" y="554"/>
                    </a:lnTo>
                    <a:cubicBezTo>
                      <a:pt x="1615" y="554"/>
                      <a:pt x="1740" y="429"/>
                      <a:pt x="1740" y="277"/>
                    </a:cubicBezTo>
                    <a:cubicBezTo>
                      <a:pt x="1740" y="125"/>
                      <a:pt x="1615" y="0"/>
                      <a:pt x="146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53"/>
              <p:cNvSpPr/>
              <p:nvPr/>
            </p:nvSpPr>
            <p:spPr>
              <a:xfrm>
                <a:off x="1728600" y="3528000"/>
                <a:ext cx="215025" cy="355750"/>
              </a:xfrm>
              <a:custGeom>
                <a:avLst/>
                <a:gdLst/>
                <a:ahLst/>
                <a:cxnLst/>
                <a:rect l="l" t="t" r="r" b="b"/>
                <a:pathLst>
                  <a:path w="8601" h="14230" extrusionOk="0">
                    <a:moveTo>
                      <a:pt x="7565" y="563"/>
                    </a:moveTo>
                    <a:cubicBezTo>
                      <a:pt x="7824" y="563"/>
                      <a:pt x="8038" y="768"/>
                      <a:pt x="8038" y="1035"/>
                    </a:cubicBezTo>
                    <a:lnTo>
                      <a:pt x="8038" y="1803"/>
                    </a:lnTo>
                    <a:lnTo>
                      <a:pt x="562" y="1803"/>
                    </a:lnTo>
                    <a:lnTo>
                      <a:pt x="562" y="1035"/>
                    </a:lnTo>
                    <a:cubicBezTo>
                      <a:pt x="562" y="768"/>
                      <a:pt x="776" y="563"/>
                      <a:pt x="1035" y="563"/>
                    </a:cubicBezTo>
                    <a:close/>
                    <a:moveTo>
                      <a:pt x="8038" y="12410"/>
                    </a:moveTo>
                    <a:lnTo>
                      <a:pt x="8038" y="13204"/>
                    </a:lnTo>
                    <a:cubicBezTo>
                      <a:pt x="8038" y="13462"/>
                      <a:pt x="7824" y="13676"/>
                      <a:pt x="7565" y="13676"/>
                    </a:cubicBezTo>
                    <a:lnTo>
                      <a:pt x="1035" y="13676"/>
                    </a:lnTo>
                    <a:cubicBezTo>
                      <a:pt x="776" y="13676"/>
                      <a:pt x="562" y="13462"/>
                      <a:pt x="562" y="13204"/>
                    </a:cubicBezTo>
                    <a:lnTo>
                      <a:pt x="562" y="12410"/>
                    </a:lnTo>
                    <a:close/>
                    <a:moveTo>
                      <a:pt x="1035" y="0"/>
                    </a:moveTo>
                    <a:cubicBezTo>
                      <a:pt x="464" y="0"/>
                      <a:pt x="0" y="464"/>
                      <a:pt x="0" y="1035"/>
                    </a:cubicBezTo>
                    <a:lnTo>
                      <a:pt x="0" y="6959"/>
                    </a:lnTo>
                    <a:cubicBezTo>
                      <a:pt x="0" y="7111"/>
                      <a:pt x="125" y="7235"/>
                      <a:pt x="286" y="7235"/>
                    </a:cubicBezTo>
                    <a:cubicBezTo>
                      <a:pt x="437" y="7235"/>
                      <a:pt x="562" y="7111"/>
                      <a:pt x="562" y="6959"/>
                    </a:cubicBezTo>
                    <a:lnTo>
                      <a:pt x="562" y="2365"/>
                    </a:lnTo>
                    <a:lnTo>
                      <a:pt x="8038" y="2365"/>
                    </a:lnTo>
                    <a:lnTo>
                      <a:pt x="8038" y="11848"/>
                    </a:lnTo>
                    <a:lnTo>
                      <a:pt x="562" y="11848"/>
                    </a:lnTo>
                    <a:lnTo>
                      <a:pt x="562" y="8101"/>
                    </a:lnTo>
                    <a:cubicBezTo>
                      <a:pt x="562" y="7940"/>
                      <a:pt x="437" y="7815"/>
                      <a:pt x="286" y="7815"/>
                    </a:cubicBezTo>
                    <a:cubicBezTo>
                      <a:pt x="125" y="7815"/>
                      <a:pt x="0" y="7940"/>
                      <a:pt x="0" y="8101"/>
                    </a:cubicBezTo>
                    <a:lnTo>
                      <a:pt x="0" y="13204"/>
                    </a:lnTo>
                    <a:cubicBezTo>
                      <a:pt x="0" y="13774"/>
                      <a:pt x="464" y="14229"/>
                      <a:pt x="1035" y="14229"/>
                    </a:cubicBezTo>
                    <a:lnTo>
                      <a:pt x="7565" y="14229"/>
                    </a:lnTo>
                    <a:cubicBezTo>
                      <a:pt x="8136" y="14229"/>
                      <a:pt x="8600" y="13774"/>
                      <a:pt x="8600" y="13204"/>
                    </a:cubicBezTo>
                    <a:lnTo>
                      <a:pt x="8600" y="1035"/>
                    </a:lnTo>
                    <a:cubicBezTo>
                      <a:pt x="8600" y="464"/>
                      <a:pt x="8136" y="0"/>
                      <a:pt x="756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53"/>
              <p:cNvSpPr/>
              <p:nvPr/>
            </p:nvSpPr>
            <p:spPr>
              <a:xfrm>
                <a:off x="1784350" y="3550525"/>
                <a:ext cx="66275" cy="14075"/>
              </a:xfrm>
              <a:custGeom>
                <a:avLst/>
                <a:gdLst/>
                <a:ahLst/>
                <a:cxnLst/>
                <a:rect l="l" t="t" r="r" b="b"/>
                <a:pathLst>
                  <a:path w="2651" h="563" extrusionOk="0">
                    <a:moveTo>
                      <a:pt x="277" y="1"/>
                    </a:moveTo>
                    <a:cubicBezTo>
                      <a:pt x="126" y="1"/>
                      <a:pt x="1" y="125"/>
                      <a:pt x="1" y="286"/>
                    </a:cubicBezTo>
                    <a:cubicBezTo>
                      <a:pt x="1" y="438"/>
                      <a:pt x="126" y="563"/>
                      <a:pt x="277" y="563"/>
                    </a:cubicBezTo>
                    <a:lnTo>
                      <a:pt x="2365" y="563"/>
                    </a:lnTo>
                    <a:cubicBezTo>
                      <a:pt x="2525" y="563"/>
                      <a:pt x="2650" y="438"/>
                      <a:pt x="2650" y="286"/>
                    </a:cubicBezTo>
                    <a:cubicBezTo>
                      <a:pt x="2650" y="125"/>
                      <a:pt x="2525" y="1"/>
                      <a:pt x="236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53"/>
              <p:cNvSpPr/>
              <p:nvPr/>
            </p:nvSpPr>
            <p:spPr>
              <a:xfrm>
                <a:off x="1877800" y="3550075"/>
                <a:ext cx="13850" cy="14975"/>
              </a:xfrm>
              <a:custGeom>
                <a:avLst/>
                <a:gdLst/>
                <a:ahLst/>
                <a:cxnLst/>
                <a:rect l="l" t="t" r="r" b="b"/>
                <a:pathLst>
                  <a:path w="554" h="599" extrusionOk="0">
                    <a:moveTo>
                      <a:pt x="277" y="1"/>
                    </a:moveTo>
                    <a:cubicBezTo>
                      <a:pt x="125" y="1"/>
                      <a:pt x="1" y="126"/>
                      <a:pt x="1" y="277"/>
                    </a:cubicBezTo>
                    <a:lnTo>
                      <a:pt x="1" y="322"/>
                    </a:lnTo>
                    <a:cubicBezTo>
                      <a:pt x="1" y="473"/>
                      <a:pt x="125" y="598"/>
                      <a:pt x="277" y="598"/>
                    </a:cubicBezTo>
                    <a:cubicBezTo>
                      <a:pt x="429" y="598"/>
                      <a:pt x="554" y="473"/>
                      <a:pt x="554" y="322"/>
                    </a:cubicBezTo>
                    <a:lnTo>
                      <a:pt x="554" y="277"/>
                    </a:lnTo>
                    <a:cubicBezTo>
                      <a:pt x="554" y="126"/>
                      <a:pt x="429"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53"/>
              <p:cNvSpPr/>
              <p:nvPr/>
            </p:nvSpPr>
            <p:spPr>
              <a:xfrm>
                <a:off x="1859525" y="3550075"/>
                <a:ext cx="14075" cy="14975"/>
              </a:xfrm>
              <a:custGeom>
                <a:avLst/>
                <a:gdLst/>
                <a:ahLst/>
                <a:cxnLst/>
                <a:rect l="l" t="t" r="r" b="b"/>
                <a:pathLst>
                  <a:path w="563" h="599" extrusionOk="0">
                    <a:moveTo>
                      <a:pt x="277" y="1"/>
                    </a:moveTo>
                    <a:cubicBezTo>
                      <a:pt x="125" y="1"/>
                      <a:pt x="0" y="126"/>
                      <a:pt x="0" y="277"/>
                    </a:cubicBezTo>
                    <a:lnTo>
                      <a:pt x="0" y="322"/>
                    </a:lnTo>
                    <a:cubicBezTo>
                      <a:pt x="0" y="473"/>
                      <a:pt x="125" y="598"/>
                      <a:pt x="277" y="598"/>
                    </a:cubicBezTo>
                    <a:cubicBezTo>
                      <a:pt x="437" y="598"/>
                      <a:pt x="562" y="473"/>
                      <a:pt x="562" y="322"/>
                    </a:cubicBezTo>
                    <a:lnTo>
                      <a:pt x="562" y="277"/>
                    </a:lnTo>
                    <a:cubicBezTo>
                      <a:pt x="562" y="126"/>
                      <a:pt x="437"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53"/>
              <p:cNvSpPr/>
              <p:nvPr/>
            </p:nvSpPr>
            <p:spPr>
              <a:xfrm>
                <a:off x="1814250" y="3847150"/>
                <a:ext cx="43500" cy="13850"/>
              </a:xfrm>
              <a:custGeom>
                <a:avLst/>
                <a:gdLst/>
                <a:ahLst/>
                <a:cxnLst/>
                <a:rect l="l" t="t" r="r" b="b"/>
                <a:pathLst>
                  <a:path w="1740" h="554" extrusionOk="0">
                    <a:moveTo>
                      <a:pt x="286" y="0"/>
                    </a:moveTo>
                    <a:cubicBezTo>
                      <a:pt x="125" y="0"/>
                      <a:pt x="0" y="125"/>
                      <a:pt x="0" y="277"/>
                    </a:cubicBezTo>
                    <a:cubicBezTo>
                      <a:pt x="0" y="429"/>
                      <a:pt x="125" y="554"/>
                      <a:pt x="286" y="554"/>
                    </a:cubicBezTo>
                    <a:lnTo>
                      <a:pt x="1463" y="554"/>
                    </a:lnTo>
                    <a:cubicBezTo>
                      <a:pt x="1615" y="554"/>
                      <a:pt x="1740" y="429"/>
                      <a:pt x="1740" y="277"/>
                    </a:cubicBezTo>
                    <a:cubicBezTo>
                      <a:pt x="1740" y="125"/>
                      <a:pt x="1615" y="0"/>
                      <a:pt x="146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53"/>
              <p:cNvSpPr/>
              <p:nvPr/>
            </p:nvSpPr>
            <p:spPr>
              <a:xfrm>
                <a:off x="1752900" y="3629025"/>
                <a:ext cx="166400" cy="59575"/>
              </a:xfrm>
              <a:custGeom>
                <a:avLst/>
                <a:gdLst/>
                <a:ahLst/>
                <a:cxnLst/>
                <a:rect l="l" t="t" r="r" b="b"/>
                <a:pathLst>
                  <a:path w="6656" h="2383" extrusionOk="0">
                    <a:moveTo>
                      <a:pt x="277" y="1"/>
                    </a:moveTo>
                    <a:cubicBezTo>
                      <a:pt x="126" y="1"/>
                      <a:pt x="1" y="126"/>
                      <a:pt x="1" y="277"/>
                    </a:cubicBezTo>
                    <a:lnTo>
                      <a:pt x="1" y="2106"/>
                    </a:lnTo>
                    <a:cubicBezTo>
                      <a:pt x="1" y="2258"/>
                      <a:pt x="126" y="2383"/>
                      <a:pt x="277" y="2383"/>
                    </a:cubicBezTo>
                    <a:lnTo>
                      <a:pt x="6379" y="2383"/>
                    </a:lnTo>
                    <a:cubicBezTo>
                      <a:pt x="6531" y="2383"/>
                      <a:pt x="6656" y="2258"/>
                      <a:pt x="6656" y="2106"/>
                    </a:cubicBezTo>
                    <a:lnTo>
                      <a:pt x="6656" y="277"/>
                    </a:lnTo>
                    <a:cubicBezTo>
                      <a:pt x="6656" y="126"/>
                      <a:pt x="6531" y="1"/>
                      <a:pt x="6379" y="1"/>
                    </a:cubicBezTo>
                    <a:lnTo>
                      <a:pt x="5443" y="1"/>
                    </a:lnTo>
                    <a:cubicBezTo>
                      <a:pt x="5291" y="1"/>
                      <a:pt x="5166" y="126"/>
                      <a:pt x="5166" y="277"/>
                    </a:cubicBezTo>
                    <a:cubicBezTo>
                      <a:pt x="5166" y="429"/>
                      <a:pt x="5291" y="554"/>
                      <a:pt x="5443" y="554"/>
                    </a:cubicBezTo>
                    <a:lnTo>
                      <a:pt x="6103" y="554"/>
                    </a:lnTo>
                    <a:lnTo>
                      <a:pt x="6103" y="1829"/>
                    </a:lnTo>
                    <a:lnTo>
                      <a:pt x="554" y="1829"/>
                    </a:lnTo>
                    <a:lnTo>
                      <a:pt x="554" y="554"/>
                    </a:lnTo>
                    <a:lnTo>
                      <a:pt x="4301" y="554"/>
                    </a:lnTo>
                    <a:cubicBezTo>
                      <a:pt x="4461" y="554"/>
                      <a:pt x="4586" y="429"/>
                      <a:pt x="4586" y="277"/>
                    </a:cubicBezTo>
                    <a:cubicBezTo>
                      <a:pt x="4586" y="126"/>
                      <a:pt x="4461" y="1"/>
                      <a:pt x="430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53"/>
              <p:cNvSpPr/>
              <p:nvPr/>
            </p:nvSpPr>
            <p:spPr>
              <a:xfrm>
                <a:off x="1755125" y="3699050"/>
                <a:ext cx="69175" cy="13850"/>
              </a:xfrm>
              <a:custGeom>
                <a:avLst/>
                <a:gdLst/>
                <a:ahLst/>
                <a:cxnLst/>
                <a:rect l="l" t="t" r="r" b="b"/>
                <a:pathLst>
                  <a:path w="2767" h="554" extrusionOk="0">
                    <a:moveTo>
                      <a:pt x="278" y="1"/>
                    </a:moveTo>
                    <a:cubicBezTo>
                      <a:pt x="126" y="1"/>
                      <a:pt x="1" y="126"/>
                      <a:pt x="1" y="277"/>
                    </a:cubicBezTo>
                    <a:cubicBezTo>
                      <a:pt x="1" y="429"/>
                      <a:pt x="126" y="554"/>
                      <a:pt x="278" y="554"/>
                    </a:cubicBezTo>
                    <a:lnTo>
                      <a:pt x="2490" y="554"/>
                    </a:lnTo>
                    <a:cubicBezTo>
                      <a:pt x="2642" y="554"/>
                      <a:pt x="2766" y="429"/>
                      <a:pt x="2766" y="277"/>
                    </a:cubicBezTo>
                    <a:cubicBezTo>
                      <a:pt x="2766" y="126"/>
                      <a:pt x="2642" y="1"/>
                      <a:pt x="249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53"/>
              <p:cNvSpPr/>
              <p:nvPr/>
            </p:nvSpPr>
            <p:spPr>
              <a:xfrm>
                <a:off x="1755125" y="3723150"/>
                <a:ext cx="69175" cy="14075"/>
              </a:xfrm>
              <a:custGeom>
                <a:avLst/>
                <a:gdLst/>
                <a:ahLst/>
                <a:cxnLst/>
                <a:rect l="l" t="t" r="r" b="b"/>
                <a:pathLst>
                  <a:path w="2767" h="563" extrusionOk="0">
                    <a:moveTo>
                      <a:pt x="278" y="0"/>
                    </a:moveTo>
                    <a:cubicBezTo>
                      <a:pt x="126" y="0"/>
                      <a:pt x="1" y="125"/>
                      <a:pt x="1" y="277"/>
                    </a:cubicBezTo>
                    <a:cubicBezTo>
                      <a:pt x="1" y="437"/>
                      <a:pt x="126" y="562"/>
                      <a:pt x="278" y="562"/>
                    </a:cubicBezTo>
                    <a:lnTo>
                      <a:pt x="2490" y="562"/>
                    </a:lnTo>
                    <a:cubicBezTo>
                      <a:pt x="2642" y="562"/>
                      <a:pt x="2766" y="437"/>
                      <a:pt x="2766" y="277"/>
                    </a:cubicBezTo>
                    <a:cubicBezTo>
                      <a:pt x="2766" y="125"/>
                      <a:pt x="2642" y="0"/>
                      <a:pt x="249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53"/>
              <p:cNvSpPr/>
              <p:nvPr/>
            </p:nvSpPr>
            <p:spPr>
              <a:xfrm>
                <a:off x="1755125" y="3747450"/>
                <a:ext cx="69175" cy="13850"/>
              </a:xfrm>
              <a:custGeom>
                <a:avLst/>
                <a:gdLst/>
                <a:ahLst/>
                <a:cxnLst/>
                <a:rect l="l" t="t" r="r" b="b"/>
                <a:pathLst>
                  <a:path w="2767" h="554" extrusionOk="0">
                    <a:moveTo>
                      <a:pt x="278" y="1"/>
                    </a:moveTo>
                    <a:cubicBezTo>
                      <a:pt x="126" y="1"/>
                      <a:pt x="1" y="126"/>
                      <a:pt x="1" y="277"/>
                    </a:cubicBezTo>
                    <a:cubicBezTo>
                      <a:pt x="1" y="429"/>
                      <a:pt x="126" y="554"/>
                      <a:pt x="278" y="554"/>
                    </a:cubicBezTo>
                    <a:lnTo>
                      <a:pt x="2490" y="554"/>
                    </a:lnTo>
                    <a:cubicBezTo>
                      <a:pt x="2642" y="554"/>
                      <a:pt x="2766" y="429"/>
                      <a:pt x="2766" y="277"/>
                    </a:cubicBezTo>
                    <a:cubicBezTo>
                      <a:pt x="2766" y="126"/>
                      <a:pt x="2642" y="1"/>
                      <a:pt x="249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53"/>
              <p:cNvSpPr/>
              <p:nvPr/>
            </p:nvSpPr>
            <p:spPr>
              <a:xfrm>
                <a:off x="1755125" y="3771550"/>
                <a:ext cx="69175" cy="14075"/>
              </a:xfrm>
              <a:custGeom>
                <a:avLst/>
                <a:gdLst/>
                <a:ahLst/>
                <a:cxnLst/>
                <a:rect l="l" t="t" r="r" b="b"/>
                <a:pathLst>
                  <a:path w="2767" h="563" extrusionOk="0">
                    <a:moveTo>
                      <a:pt x="278" y="0"/>
                    </a:moveTo>
                    <a:cubicBezTo>
                      <a:pt x="126" y="0"/>
                      <a:pt x="1" y="125"/>
                      <a:pt x="1" y="286"/>
                    </a:cubicBezTo>
                    <a:cubicBezTo>
                      <a:pt x="1" y="437"/>
                      <a:pt x="126" y="562"/>
                      <a:pt x="278" y="562"/>
                    </a:cubicBezTo>
                    <a:lnTo>
                      <a:pt x="2490" y="562"/>
                    </a:lnTo>
                    <a:cubicBezTo>
                      <a:pt x="2642" y="562"/>
                      <a:pt x="2766" y="437"/>
                      <a:pt x="2766" y="286"/>
                    </a:cubicBezTo>
                    <a:cubicBezTo>
                      <a:pt x="2766" y="125"/>
                      <a:pt x="2642" y="0"/>
                      <a:pt x="249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53"/>
              <p:cNvSpPr/>
              <p:nvPr/>
            </p:nvSpPr>
            <p:spPr>
              <a:xfrm>
                <a:off x="1755125" y="3795850"/>
                <a:ext cx="69175" cy="14075"/>
              </a:xfrm>
              <a:custGeom>
                <a:avLst/>
                <a:gdLst/>
                <a:ahLst/>
                <a:cxnLst/>
                <a:rect l="l" t="t" r="r" b="b"/>
                <a:pathLst>
                  <a:path w="2767" h="563" extrusionOk="0">
                    <a:moveTo>
                      <a:pt x="278" y="1"/>
                    </a:moveTo>
                    <a:cubicBezTo>
                      <a:pt x="126" y="1"/>
                      <a:pt x="1" y="125"/>
                      <a:pt x="1" y="277"/>
                    </a:cubicBezTo>
                    <a:cubicBezTo>
                      <a:pt x="1" y="438"/>
                      <a:pt x="126" y="563"/>
                      <a:pt x="278" y="563"/>
                    </a:cubicBezTo>
                    <a:lnTo>
                      <a:pt x="2490" y="563"/>
                    </a:lnTo>
                    <a:cubicBezTo>
                      <a:pt x="2642" y="563"/>
                      <a:pt x="2766" y="438"/>
                      <a:pt x="2766" y="277"/>
                    </a:cubicBezTo>
                    <a:cubicBezTo>
                      <a:pt x="2766" y="125"/>
                      <a:pt x="2642" y="1"/>
                      <a:pt x="249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53"/>
              <p:cNvSpPr/>
              <p:nvPr/>
            </p:nvSpPr>
            <p:spPr>
              <a:xfrm>
                <a:off x="1755125" y="3602925"/>
                <a:ext cx="69175" cy="14075"/>
              </a:xfrm>
              <a:custGeom>
                <a:avLst/>
                <a:gdLst/>
                <a:ahLst/>
                <a:cxnLst/>
                <a:rect l="l" t="t" r="r" b="b"/>
                <a:pathLst>
                  <a:path w="2767" h="563" extrusionOk="0">
                    <a:moveTo>
                      <a:pt x="278" y="1"/>
                    </a:moveTo>
                    <a:cubicBezTo>
                      <a:pt x="126" y="1"/>
                      <a:pt x="1" y="126"/>
                      <a:pt x="1" y="277"/>
                    </a:cubicBezTo>
                    <a:cubicBezTo>
                      <a:pt x="1" y="438"/>
                      <a:pt x="126" y="563"/>
                      <a:pt x="278" y="563"/>
                    </a:cubicBezTo>
                    <a:lnTo>
                      <a:pt x="2490" y="563"/>
                    </a:lnTo>
                    <a:cubicBezTo>
                      <a:pt x="2642" y="563"/>
                      <a:pt x="2766" y="438"/>
                      <a:pt x="2766" y="277"/>
                    </a:cubicBezTo>
                    <a:cubicBezTo>
                      <a:pt x="2766" y="126"/>
                      <a:pt x="2642" y="1"/>
                      <a:pt x="249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53"/>
              <p:cNvSpPr/>
              <p:nvPr/>
            </p:nvSpPr>
            <p:spPr>
              <a:xfrm>
                <a:off x="1836550" y="3699050"/>
                <a:ext cx="82750" cy="13850"/>
              </a:xfrm>
              <a:custGeom>
                <a:avLst/>
                <a:gdLst/>
                <a:ahLst/>
                <a:cxnLst/>
                <a:rect l="l" t="t" r="r" b="b"/>
                <a:pathLst>
                  <a:path w="3310" h="554" extrusionOk="0">
                    <a:moveTo>
                      <a:pt x="277" y="1"/>
                    </a:moveTo>
                    <a:cubicBezTo>
                      <a:pt x="125" y="1"/>
                      <a:pt x="0" y="126"/>
                      <a:pt x="0" y="277"/>
                    </a:cubicBezTo>
                    <a:cubicBezTo>
                      <a:pt x="0" y="429"/>
                      <a:pt x="125" y="554"/>
                      <a:pt x="277" y="554"/>
                    </a:cubicBezTo>
                    <a:lnTo>
                      <a:pt x="3033" y="554"/>
                    </a:lnTo>
                    <a:cubicBezTo>
                      <a:pt x="3185" y="554"/>
                      <a:pt x="3310" y="429"/>
                      <a:pt x="3310" y="277"/>
                    </a:cubicBezTo>
                    <a:cubicBezTo>
                      <a:pt x="3310" y="126"/>
                      <a:pt x="3185" y="1"/>
                      <a:pt x="303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53"/>
              <p:cNvSpPr/>
              <p:nvPr/>
            </p:nvSpPr>
            <p:spPr>
              <a:xfrm>
                <a:off x="1836550" y="3723150"/>
                <a:ext cx="82750" cy="14075"/>
              </a:xfrm>
              <a:custGeom>
                <a:avLst/>
                <a:gdLst/>
                <a:ahLst/>
                <a:cxnLst/>
                <a:rect l="l" t="t" r="r" b="b"/>
                <a:pathLst>
                  <a:path w="3310" h="563" extrusionOk="0">
                    <a:moveTo>
                      <a:pt x="277" y="0"/>
                    </a:moveTo>
                    <a:cubicBezTo>
                      <a:pt x="125" y="0"/>
                      <a:pt x="0" y="125"/>
                      <a:pt x="0" y="277"/>
                    </a:cubicBezTo>
                    <a:cubicBezTo>
                      <a:pt x="0" y="437"/>
                      <a:pt x="125" y="562"/>
                      <a:pt x="277" y="562"/>
                    </a:cubicBezTo>
                    <a:lnTo>
                      <a:pt x="3033" y="562"/>
                    </a:lnTo>
                    <a:cubicBezTo>
                      <a:pt x="3185" y="562"/>
                      <a:pt x="3310" y="437"/>
                      <a:pt x="3310" y="277"/>
                    </a:cubicBezTo>
                    <a:cubicBezTo>
                      <a:pt x="3310" y="125"/>
                      <a:pt x="3185" y="0"/>
                      <a:pt x="303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53"/>
              <p:cNvSpPr/>
              <p:nvPr/>
            </p:nvSpPr>
            <p:spPr>
              <a:xfrm>
                <a:off x="1836550" y="3747450"/>
                <a:ext cx="82750" cy="13850"/>
              </a:xfrm>
              <a:custGeom>
                <a:avLst/>
                <a:gdLst/>
                <a:ahLst/>
                <a:cxnLst/>
                <a:rect l="l" t="t" r="r" b="b"/>
                <a:pathLst>
                  <a:path w="3310" h="554" extrusionOk="0">
                    <a:moveTo>
                      <a:pt x="277" y="1"/>
                    </a:moveTo>
                    <a:cubicBezTo>
                      <a:pt x="125" y="1"/>
                      <a:pt x="0" y="126"/>
                      <a:pt x="0" y="277"/>
                    </a:cubicBezTo>
                    <a:cubicBezTo>
                      <a:pt x="0" y="429"/>
                      <a:pt x="125" y="554"/>
                      <a:pt x="277" y="554"/>
                    </a:cubicBezTo>
                    <a:lnTo>
                      <a:pt x="3033" y="554"/>
                    </a:lnTo>
                    <a:cubicBezTo>
                      <a:pt x="3185" y="554"/>
                      <a:pt x="3310" y="429"/>
                      <a:pt x="3310" y="277"/>
                    </a:cubicBezTo>
                    <a:cubicBezTo>
                      <a:pt x="3310" y="126"/>
                      <a:pt x="3185" y="1"/>
                      <a:pt x="303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53"/>
              <p:cNvSpPr/>
              <p:nvPr/>
            </p:nvSpPr>
            <p:spPr>
              <a:xfrm>
                <a:off x="1836550" y="3771550"/>
                <a:ext cx="82750" cy="14075"/>
              </a:xfrm>
              <a:custGeom>
                <a:avLst/>
                <a:gdLst/>
                <a:ahLst/>
                <a:cxnLst/>
                <a:rect l="l" t="t" r="r" b="b"/>
                <a:pathLst>
                  <a:path w="3310" h="563" extrusionOk="0">
                    <a:moveTo>
                      <a:pt x="277" y="0"/>
                    </a:moveTo>
                    <a:cubicBezTo>
                      <a:pt x="125" y="0"/>
                      <a:pt x="0" y="125"/>
                      <a:pt x="0" y="286"/>
                    </a:cubicBezTo>
                    <a:cubicBezTo>
                      <a:pt x="0" y="437"/>
                      <a:pt x="125" y="562"/>
                      <a:pt x="277" y="562"/>
                    </a:cubicBezTo>
                    <a:lnTo>
                      <a:pt x="3033" y="562"/>
                    </a:lnTo>
                    <a:cubicBezTo>
                      <a:pt x="3185" y="562"/>
                      <a:pt x="3310" y="437"/>
                      <a:pt x="3310" y="286"/>
                    </a:cubicBezTo>
                    <a:cubicBezTo>
                      <a:pt x="3310" y="125"/>
                      <a:pt x="3185" y="0"/>
                      <a:pt x="303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53"/>
              <p:cNvSpPr/>
              <p:nvPr/>
            </p:nvSpPr>
            <p:spPr>
              <a:xfrm>
                <a:off x="1836550" y="3795850"/>
                <a:ext cx="82750" cy="14075"/>
              </a:xfrm>
              <a:custGeom>
                <a:avLst/>
                <a:gdLst/>
                <a:ahLst/>
                <a:cxnLst/>
                <a:rect l="l" t="t" r="r" b="b"/>
                <a:pathLst>
                  <a:path w="3310" h="563" extrusionOk="0">
                    <a:moveTo>
                      <a:pt x="277" y="1"/>
                    </a:moveTo>
                    <a:cubicBezTo>
                      <a:pt x="125" y="1"/>
                      <a:pt x="0" y="125"/>
                      <a:pt x="0" y="277"/>
                    </a:cubicBezTo>
                    <a:cubicBezTo>
                      <a:pt x="0" y="438"/>
                      <a:pt x="125" y="563"/>
                      <a:pt x="277" y="563"/>
                    </a:cubicBezTo>
                    <a:lnTo>
                      <a:pt x="3033" y="563"/>
                    </a:lnTo>
                    <a:cubicBezTo>
                      <a:pt x="3185" y="563"/>
                      <a:pt x="3310" y="438"/>
                      <a:pt x="3310" y="277"/>
                    </a:cubicBezTo>
                    <a:cubicBezTo>
                      <a:pt x="3310" y="125"/>
                      <a:pt x="3185" y="1"/>
                      <a:pt x="303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53"/>
              <p:cNvSpPr/>
              <p:nvPr/>
            </p:nvSpPr>
            <p:spPr>
              <a:xfrm>
                <a:off x="2014075" y="3593350"/>
                <a:ext cx="120900" cy="14075"/>
              </a:xfrm>
              <a:custGeom>
                <a:avLst/>
                <a:gdLst/>
                <a:ahLst/>
                <a:cxnLst/>
                <a:rect l="l" t="t" r="r" b="b"/>
                <a:pathLst>
                  <a:path w="4836" h="563" extrusionOk="0">
                    <a:moveTo>
                      <a:pt x="277" y="0"/>
                    </a:moveTo>
                    <a:cubicBezTo>
                      <a:pt x="125" y="0"/>
                      <a:pt x="0" y="125"/>
                      <a:pt x="0" y="286"/>
                    </a:cubicBezTo>
                    <a:cubicBezTo>
                      <a:pt x="0" y="437"/>
                      <a:pt x="125" y="562"/>
                      <a:pt x="277" y="562"/>
                    </a:cubicBezTo>
                    <a:lnTo>
                      <a:pt x="4550" y="562"/>
                    </a:lnTo>
                    <a:cubicBezTo>
                      <a:pt x="4711" y="562"/>
                      <a:pt x="4835" y="437"/>
                      <a:pt x="4835" y="286"/>
                    </a:cubicBezTo>
                    <a:cubicBezTo>
                      <a:pt x="4835" y="125"/>
                      <a:pt x="4711" y="0"/>
                      <a:pt x="455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53"/>
              <p:cNvSpPr/>
              <p:nvPr/>
            </p:nvSpPr>
            <p:spPr>
              <a:xfrm>
                <a:off x="2018750" y="3638850"/>
                <a:ext cx="70950" cy="70950"/>
              </a:xfrm>
              <a:custGeom>
                <a:avLst/>
                <a:gdLst/>
                <a:ahLst/>
                <a:cxnLst/>
                <a:rect l="l" t="t" r="r" b="b"/>
                <a:pathLst>
                  <a:path w="2838" h="2838" extrusionOk="0">
                    <a:moveTo>
                      <a:pt x="2275" y="562"/>
                    </a:moveTo>
                    <a:lnTo>
                      <a:pt x="2275" y="2284"/>
                    </a:lnTo>
                    <a:lnTo>
                      <a:pt x="554" y="2284"/>
                    </a:lnTo>
                    <a:lnTo>
                      <a:pt x="554" y="562"/>
                    </a:lnTo>
                    <a:close/>
                    <a:moveTo>
                      <a:pt x="277" y="0"/>
                    </a:moveTo>
                    <a:cubicBezTo>
                      <a:pt x="126" y="0"/>
                      <a:pt x="1" y="125"/>
                      <a:pt x="1" y="277"/>
                    </a:cubicBezTo>
                    <a:lnTo>
                      <a:pt x="1" y="2561"/>
                    </a:lnTo>
                    <a:cubicBezTo>
                      <a:pt x="1" y="2712"/>
                      <a:pt x="126" y="2837"/>
                      <a:pt x="277" y="2837"/>
                    </a:cubicBezTo>
                    <a:lnTo>
                      <a:pt x="2561" y="2837"/>
                    </a:lnTo>
                    <a:cubicBezTo>
                      <a:pt x="2713" y="2837"/>
                      <a:pt x="2838" y="2712"/>
                      <a:pt x="2838" y="2561"/>
                    </a:cubicBezTo>
                    <a:lnTo>
                      <a:pt x="2838" y="277"/>
                    </a:lnTo>
                    <a:cubicBezTo>
                      <a:pt x="2838" y="125"/>
                      <a:pt x="2713" y="0"/>
                      <a:pt x="256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53"/>
              <p:cNvSpPr/>
              <p:nvPr/>
            </p:nvSpPr>
            <p:spPr>
              <a:xfrm>
                <a:off x="2105275" y="3638850"/>
                <a:ext cx="70950" cy="70950"/>
              </a:xfrm>
              <a:custGeom>
                <a:avLst/>
                <a:gdLst/>
                <a:ahLst/>
                <a:cxnLst/>
                <a:rect l="l" t="t" r="r" b="b"/>
                <a:pathLst>
                  <a:path w="2838" h="2838" extrusionOk="0">
                    <a:moveTo>
                      <a:pt x="2285" y="562"/>
                    </a:moveTo>
                    <a:lnTo>
                      <a:pt x="2285" y="2284"/>
                    </a:lnTo>
                    <a:lnTo>
                      <a:pt x="554" y="2284"/>
                    </a:lnTo>
                    <a:lnTo>
                      <a:pt x="554" y="562"/>
                    </a:lnTo>
                    <a:close/>
                    <a:moveTo>
                      <a:pt x="278" y="0"/>
                    </a:moveTo>
                    <a:cubicBezTo>
                      <a:pt x="126" y="0"/>
                      <a:pt x="1" y="125"/>
                      <a:pt x="1" y="277"/>
                    </a:cubicBezTo>
                    <a:lnTo>
                      <a:pt x="1" y="2561"/>
                    </a:lnTo>
                    <a:cubicBezTo>
                      <a:pt x="1" y="2712"/>
                      <a:pt x="126" y="2837"/>
                      <a:pt x="278" y="2837"/>
                    </a:cubicBezTo>
                    <a:lnTo>
                      <a:pt x="2561" y="2837"/>
                    </a:lnTo>
                    <a:cubicBezTo>
                      <a:pt x="2713" y="2837"/>
                      <a:pt x="2838" y="2712"/>
                      <a:pt x="2838" y="2561"/>
                    </a:cubicBezTo>
                    <a:lnTo>
                      <a:pt x="2838" y="277"/>
                    </a:lnTo>
                    <a:cubicBezTo>
                      <a:pt x="2838" y="125"/>
                      <a:pt x="2713" y="0"/>
                      <a:pt x="256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53"/>
              <p:cNvSpPr/>
              <p:nvPr/>
            </p:nvSpPr>
            <p:spPr>
              <a:xfrm>
                <a:off x="2018750" y="3716675"/>
                <a:ext cx="70950" cy="13850"/>
              </a:xfrm>
              <a:custGeom>
                <a:avLst/>
                <a:gdLst/>
                <a:ahLst/>
                <a:cxnLst/>
                <a:rect l="l" t="t" r="r" b="b"/>
                <a:pathLst>
                  <a:path w="2838" h="554" extrusionOk="0">
                    <a:moveTo>
                      <a:pt x="277" y="1"/>
                    </a:moveTo>
                    <a:cubicBezTo>
                      <a:pt x="126" y="1"/>
                      <a:pt x="1" y="126"/>
                      <a:pt x="1" y="277"/>
                    </a:cubicBezTo>
                    <a:cubicBezTo>
                      <a:pt x="1" y="429"/>
                      <a:pt x="126" y="554"/>
                      <a:pt x="277" y="554"/>
                    </a:cubicBezTo>
                    <a:lnTo>
                      <a:pt x="2561" y="554"/>
                    </a:lnTo>
                    <a:cubicBezTo>
                      <a:pt x="2713" y="554"/>
                      <a:pt x="2838" y="429"/>
                      <a:pt x="2838" y="277"/>
                    </a:cubicBezTo>
                    <a:cubicBezTo>
                      <a:pt x="2838" y="126"/>
                      <a:pt x="2713" y="1"/>
                      <a:pt x="256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53"/>
              <p:cNvSpPr/>
              <p:nvPr/>
            </p:nvSpPr>
            <p:spPr>
              <a:xfrm>
                <a:off x="2018750" y="3738975"/>
                <a:ext cx="70950" cy="13850"/>
              </a:xfrm>
              <a:custGeom>
                <a:avLst/>
                <a:gdLst/>
                <a:ahLst/>
                <a:cxnLst/>
                <a:rect l="l" t="t" r="r" b="b"/>
                <a:pathLst>
                  <a:path w="2838" h="554" extrusionOk="0">
                    <a:moveTo>
                      <a:pt x="277" y="1"/>
                    </a:moveTo>
                    <a:cubicBezTo>
                      <a:pt x="126" y="1"/>
                      <a:pt x="1" y="126"/>
                      <a:pt x="1" y="277"/>
                    </a:cubicBezTo>
                    <a:cubicBezTo>
                      <a:pt x="1" y="429"/>
                      <a:pt x="126" y="554"/>
                      <a:pt x="277" y="554"/>
                    </a:cubicBezTo>
                    <a:lnTo>
                      <a:pt x="2561" y="554"/>
                    </a:lnTo>
                    <a:cubicBezTo>
                      <a:pt x="2713" y="554"/>
                      <a:pt x="2838" y="429"/>
                      <a:pt x="2838" y="277"/>
                    </a:cubicBezTo>
                    <a:cubicBezTo>
                      <a:pt x="2838" y="126"/>
                      <a:pt x="2713" y="1"/>
                      <a:pt x="256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53"/>
              <p:cNvSpPr/>
              <p:nvPr/>
            </p:nvSpPr>
            <p:spPr>
              <a:xfrm>
                <a:off x="2018750" y="3761275"/>
                <a:ext cx="70950" cy="13850"/>
              </a:xfrm>
              <a:custGeom>
                <a:avLst/>
                <a:gdLst/>
                <a:ahLst/>
                <a:cxnLst/>
                <a:rect l="l" t="t" r="r" b="b"/>
                <a:pathLst>
                  <a:path w="2838" h="554" extrusionOk="0">
                    <a:moveTo>
                      <a:pt x="277" y="1"/>
                    </a:moveTo>
                    <a:cubicBezTo>
                      <a:pt x="126" y="1"/>
                      <a:pt x="1" y="126"/>
                      <a:pt x="1" y="277"/>
                    </a:cubicBezTo>
                    <a:cubicBezTo>
                      <a:pt x="1" y="429"/>
                      <a:pt x="126" y="554"/>
                      <a:pt x="277" y="554"/>
                    </a:cubicBezTo>
                    <a:lnTo>
                      <a:pt x="2561" y="554"/>
                    </a:lnTo>
                    <a:cubicBezTo>
                      <a:pt x="2713" y="554"/>
                      <a:pt x="2838" y="429"/>
                      <a:pt x="2838" y="277"/>
                    </a:cubicBezTo>
                    <a:cubicBezTo>
                      <a:pt x="2838" y="126"/>
                      <a:pt x="2713" y="1"/>
                      <a:pt x="256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53"/>
              <p:cNvSpPr/>
              <p:nvPr/>
            </p:nvSpPr>
            <p:spPr>
              <a:xfrm>
                <a:off x="2066025" y="3792725"/>
                <a:ext cx="14075" cy="14975"/>
              </a:xfrm>
              <a:custGeom>
                <a:avLst/>
                <a:gdLst/>
                <a:ahLst/>
                <a:cxnLst/>
                <a:rect l="l" t="t" r="r" b="b"/>
                <a:pathLst>
                  <a:path w="563" h="599" extrusionOk="0">
                    <a:moveTo>
                      <a:pt x="277" y="1"/>
                    </a:moveTo>
                    <a:cubicBezTo>
                      <a:pt x="126" y="1"/>
                      <a:pt x="1" y="126"/>
                      <a:pt x="1" y="277"/>
                    </a:cubicBezTo>
                    <a:lnTo>
                      <a:pt x="1" y="322"/>
                    </a:lnTo>
                    <a:cubicBezTo>
                      <a:pt x="1" y="474"/>
                      <a:pt x="126" y="598"/>
                      <a:pt x="277" y="598"/>
                    </a:cubicBezTo>
                    <a:cubicBezTo>
                      <a:pt x="438" y="598"/>
                      <a:pt x="563" y="474"/>
                      <a:pt x="563" y="322"/>
                    </a:cubicBezTo>
                    <a:lnTo>
                      <a:pt x="563" y="277"/>
                    </a:lnTo>
                    <a:cubicBezTo>
                      <a:pt x="563" y="126"/>
                      <a:pt x="438"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53"/>
              <p:cNvSpPr/>
              <p:nvPr/>
            </p:nvSpPr>
            <p:spPr>
              <a:xfrm>
                <a:off x="2090575" y="3792725"/>
                <a:ext cx="13850" cy="14975"/>
              </a:xfrm>
              <a:custGeom>
                <a:avLst/>
                <a:gdLst/>
                <a:ahLst/>
                <a:cxnLst/>
                <a:rect l="l" t="t" r="r" b="b"/>
                <a:pathLst>
                  <a:path w="554" h="599" extrusionOk="0">
                    <a:moveTo>
                      <a:pt x="277" y="1"/>
                    </a:moveTo>
                    <a:cubicBezTo>
                      <a:pt x="125" y="1"/>
                      <a:pt x="0" y="126"/>
                      <a:pt x="0" y="277"/>
                    </a:cubicBezTo>
                    <a:lnTo>
                      <a:pt x="0" y="322"/>
                    </a:lnTo>
                    <a:cubicBezTo>
                      <a:pt x="0" y="474"/>
                      <a:pt x="125" y="598"/>
                      <a:pt x="277" y="598"/>
                    </a:cubicBezTo>
                    <a:cubicBezTo>
                      <a:pt x="428" y="598"/>
                      <a:pt x="553" y="474"/>
                      <a:pt x="553" y="322"/>
                    </a:cubicBezTo>
                    <a:lnTo>
                      <a:pt x="553" y="277"/>
                    </a:lnTo>
                    <a:cubicBezTo>
                      <a:pt x="553" y="126"/>
                      <a:pt x="428"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53"/>
              <p:cNvSpPr/>
              <p:nvPr/>
            </p:nvSpPr>
            <p:spPr>
              <a:xfrm>
                <a:off x="2114875" y="3792725"/>
                <a:ext cx="14075" cy="14975"/>
              </a:xfrm>
              <a:custGeom>
                <a:avLst/>
                <a:gdLst/>
                <a:ahLst/>
                <a:cxnLst/>
                <a:rect l="l" t="t" r="r" b="b"/>
                <a:pathLst>
                  <a:path w="563" h="599" extrusionOk="0">
                    <a:moveTo>
                      <a:pt x="286" y="1"/>
                    </a:moveTo>
                    <a:cubicBezTo>
                      <a:pt x="125" y="1"/>
                      <a:pt x="1" y="126"/>
                      <a:pt x="1" y="277"/>
                    </a:cubicBezTo>
                    <a:lnTo>
                      <a:pt x="1" y="322"/>
                    </a:lnTo>
                    <a:cubicBezTo>
                      <a:pt x="1" y="474"/>
                      <a:pt x="125" y="598"/>
                      <a:pt x="286" y="598"/>
                    </a:cubicBezTo>
                    <a:cubicBezTo>
                      <a:pt x="438" y="598"/>
                      <a:pt x="563" y="474"/>
                      <a:pt x="563" y="322"/>
                    </a:cubicBezTo>
                    <a:lnTo>
                      <a:pt x="563" y="277"/>
                    </a:lnTo>
                    <a:cubicBezTo>
                      <a:pt x="563" y="126"/>
                      <a:pt x="438" y="1"/>
                      <a:pt x="28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53"/>
              <p:cNvSpPr/>
              <p:nvPr/>
            </p:nvSpPr>
            <p:spPr>
              <a:xfrm>
                <a:off x="2105275" y="3716675"/>
                <a:ext cx="70950" cy="13850"/>
              </a:xfrm>
              <a:custGeom>
                <a:avLst/>
                <a:gdLst/>
                <a:ahLst/>
                <a:cxnLst/>
                <a:rect l="l" t="t" r="r" b="b"/>
                <a:pathLst>
                  <a:path w="2838" h="554" extrusionOk="0">
                    <a:moveTo>
                      <a:pt x="278" y="1"/>
                    </a:moveTo>
                    <a:cubicBezTo>
                      <a:pt x="126" y="1"/>
                      <a:pt x="1" y="126"/>
                      <a:pt x="1" y="277"/>
                    </a:cubicBezTo>
                    <a:cubicBezTo>
                      <a:pt x="1" y="429"/>
                      <a:pt x="126" y="554"/>
                      <a:pt x="278" y="554"/>
                    </a:cubicBezTo>
                    <a:lnTo>
                      <a:pt x="2561" y="554"/>
                    </a:lnTo>
                    <a:cubicBezTo>
                      <a:pt x="2713" y="554"/>
                      <a:pt x="2838" y="429"/>
                      <a:pt x="2838" y="277"/>
                    </a:cubicBezTo>
                    <a:cubicBezTo>
                      <a:pt x="2838" y="126"/>
                      <a:pt x="2713" y="1"/>
                      <a:pt x="256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53"/>
              <p:cNvSpPr/>
              <p:nvPr/>
            </p:nvSpPr>
            <p:spPr>
              <a:xfrm>
                <a:off x="2105275" y="3738975"/>
                <a:ext cx="70950" cy="13850"/>
              </a:xfrm>
              <a:custGeom>
                <a:avLst/>
                <a:gdLst/>
                <a:ahLst/>
                <a:cxnLst/>
                <a:rect l="l" t="t" r="r" b="b"/>
                <a:pathLst>
                  <a:path w="2838" h="554" extrusionOk="0">
                    <a:moveTo>
                      <a:pt x="278" y="1"/>
                    </a:moveTo>
                    <a:cubicBezTo>
                      <a:pt x="126" y="1"/>
                      <a:pt x="1" y="126"/>
                      <a:pt x="1" y="277"/>
                    </a:cubicBezTo>
                    <a:cubicBezTo>
                      <a:pt x="1" y="429"/>
                      <a:pt x="126" y="554"/>
                      <a:pt x="278" y="554"/>
                    </a:cubicBezTo>
                    <a:lnTo>
                      <a:pt x="2561" y="554"/>
                    </a:lnTo>
                    <a:cubicBezTo>
                      <a:pt x="2713" y="554"/>
                      <a:pt x="2838" y="429"/>
                      <a:pt x="2838" y="277"/>
                    </a:cubicBezTo>
                    <a:cubicBezTo>
                      <a:pt x="2838" y="126"/>
                      <a:pt x="2713" y="1"/>
                      <a:pt x="256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53"/>
              <p:cNvSpPr/>
              <p:nvPr/>
            </p:nvSpPr>
            <p:spPr>
              <a:xfrm>
                <a:off x="2105275" y="3761275"/>
                <a:ext cx="70950" cy="13850"/>
              </a:xfrm>
              <a:custGeom>
                <a:avLst/>
                <a:gdLst/>
                <a:ahLst/>
                <a:cxnLst/>
                <a:rect l="l" t="t" r="r" b="b"/>
                <a:pathLst>
                  <a:path w="2838" h="554" extrusionOk="0">
                    <a:moveTo>
                      <a:pt x="278" y="1"/>
                    </a:moveTo>
                    <a:cubicBezTo>
                      <a:pt x="126" y="1"/>
                      <a:pt x="1" y="126"/>
                      <a:pt x="1" y="277"/>
                    </a:cubicBezTo>
                    <a:cubicBezTo>
                      <a:pt x="1" y="429"/>
                      <a:pt x="126" y="554"/>
                      <a:pt x="278" y="554"/>
                    </a:cubicBezTo>
                    <a:lnTo>
                      <a:pt x="2561" y="554"/>
                    </a:lnTo>
                    <a:cubicBezTo>
                      <a:pt x="2713" y="554"/>
                      <a:pt x="2838" y="429"/>
                      <a:pt x="2838" y="277"/>
                    </a:cubicBezTo>
                    <a:cubicBezTo>
                      <a:pt x="2838" y="126"/>
                      <a:pt x="2713" y="1"/>
                      <a:pt x="256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53"/>
              <p:cNvSpPr/>
              <p:nvPr/>
            </p:nvSpPr>
            <p:spPr>
              <a:xfrm>
                <a:off x="1950725" y="3682325"/>
                <a:ext cx="32150" cy="47325"/>
              </a:xfrm>
              <a:custGeom>
                <a:avLst/>
                <a:gdLst/>
                <a:ahLst/>
                <a:cxnLst/>
                <a:rect l="l" t="t" r="r" b="b"/>
                <a:pathLst>
                  <a:path w="1286" h="1893" extrusionOk="0">
                    <a:moveTo>
                      <a:pt x="308" y="1"/>
                    </a:moveTo>
                    <a:cubicBezTo>
                      <a:pt x="237" y="1"/>
                      <a:pt x="166" y="28"/>
                      <a:pt x="108" y="81"/>
                    </a:cubicBezTo>
                    <a:cubicBezTo>
                      <a:pt x="1" y="188"/>
                      <a:pt x="1" y="367"/>
                      <a:pt x="108" y="474"/>
                    </a:cubicBezTo>
                    <a:lnTo>
                      <a:pt x="581" y="946"/>
                    </a:lnTo>
                    <a:lnTo>
                      <a:pt x="108" y="1419"/>
                    </a:lnTo>
                    <a:cubicBezTo>
                      <a:pt x="1" y="1526"/>
                      <a:pt x="1" y="1705"/>
                      <a:pt x="108" y="1812"/>
                    </a:cubicBezTo>
                    <a:cubicBezTo>
                      <a:pt x="161" y="1865"/>
                      <a:pt x="233" y="1892"/>
                      <a:pt x="304" y="1892"/>
                    </a:cubicBezTo>
                    <a:cubicBezTo>
                      <a:pt x="375" y="1892"/>
                      <a:pt x="447" y="1865"/>
                      <a:pt x="509" y="1812"/>
                    </a:cubicBezTo>
                    <a:lnTo>
                      <a:pt x="1178" y="1143"/>
                    </a:lnTo>
                    <a:cubicBezTo>
                      <a:pt x="1285" y="1036"/>
                      <a:pt x="1285" y="857"/>
                      <a:pt x="1178" y="750"/>
                    </a:cubicBezTo>
                    <a:lnTo>
                      <a:pt x="509" y="81"/>
                    </a:lnTo>
                    <a:cubicBezTo>
                      <a:pt x="451" y="28"/>
                      <a:pt x="380" y="1"/>
                      <a:pt x="30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6" name="ZoneTexte 25">
            <a:extLst>
              <a:ext uri="{FF2B5EF4-FFF2-40B4-BE49-F238E27FC236}">
                <a16:creationId xmlns:a16="http://schemas.microsoft.com/office/drawing/2014/main" id="{C6C1D848-019B-28E0-1F5E-A1938BC24871}"/>
              </a:ext>
            </a:extLst>
          </p:cNvPr>
          <p:cNvSpPr txBox="1"/>
          <p:nvPr/>
        </p:nvSpPr>
        <p:spPr>
          <a:xfrm>
            <a:off x="745208" y="1063223"/>
            <a:ext cx="4686300" cy="461665"/>
          </a:xfrm>
          <a:prstGeom prst="rect">
            <a:avLst/>
          </a:prstGeom>
          <a:noFill/>
        </p:spPr>
        <p:txBody>
          <a:bodyPr wrap="square" rtlCol="0">
            <a:spAutoFit/>
          </a:bodyPr>
          <a:lstStyle/>
          <a:p>
            <a:r>
              <a:rPr lang="fr-CM" sz="2400" dirty="0">
                <a:latin typeface="Abhaya Libre" panose="020B0604020202020204" charset="0"/>
                <a:cs typeface="Abhaya Libre" panose="020B0604020202020204" charset="0"/>
              </a:rPr>
              <a:t>Diagramme de classe : Modèle</a:t>
            </a:r>
          </a:p>
        </p:txBody>
      </p:sp>
      <p:pic>
        <p:nvPicPr>
          <p:cNvPr id="5" name="Image 4">
            <a:extLst>
              <a:ext uri="{FF2B5EF4-FFF2-40B4-BE49-F238E27FC236}">
                <a16:creationId xmlns:a16="http://schemas.microsoft.com/office/drawing/2014/main" id="{52B5897A-E343-11C0-1FC3-573003178EF3}"/>
              </a:ext>
            </a:extLst>
          </p:cNvPr>
          <p:cNvPicPr>
            <a:picLocks noChangeAspect="1"/>
          </p:cNvPicPr>
          <p:nvPr/>
        </p:nvPicPr>
        <p:blipFill>
          <a:blip r:embed="rId3"/>
          <a:stretch>
            <a:fillRect/>
          </a:stretch>
        </p:blipFill>
        <p:spPr>
          <a:xfrm>
            <a:off x="428625" y="1484524"/>
            <a:ext cx="8002100" cy="3171618"/>
          </a:xfrm>
          <a:prstGeom prst="rect">
            <a:avLst/>
          </a:prstGeom>
        </p:spPr>
      </p:pic>
      <p:sp>
        <p:nvSpPr>
          <p:cNvPr id="6" name="ZoneTexte 5">
            <a:extLst>
              <a:ext uri="{FF2B5EF4-FFF2-40B4-BE49-F238E27FC236}">
                <a16:creationId xmlns:a16="http://schemas.microsoft.com/office/drawing/2014/main" id="{EAA24DFB-AA3D-E4B1-41CA-60221C072F46}"/>
              </a:ext>
            </a:extLst>
          </p:cNvPr>
          <p:cNvSpPr txBox="1"/>
          <p:nvPr/>
        </p:nvSpPr>
        <p:spPr>
          <a:xfrm>
            <a:off x="8355140" y="4342883"/>
            <a:ext cx="626935" cy="523220"/>
          </a:xfrm>
          <a:prstGeom prst="rect">
            <a:avLst/>
          </a:prstGeom>
          <a:noFill/>
        </p:spPr>
        <p:txBody>
          <a:bodyPr wrap="square" rtlCol="0">
            <a:spAutoFit/>
          </a:bodyPr>
          <a:lstStyle/>
          <a:p>
            <a:r>
              <a:rPr lang="fr-CM" sz="2800" dirty="0"/>
              <a:t>19</a:t>
            </a:r>
          </a:p>
        </p:txBody>
      </p:sp>
    </p:spTree>
    <p:extLst>
      <p:ext uri="{BB962C8B-B14F-4D97-AF65-F5344CB8AC3E}">
        <p14:creationId xmlns:p14="http://schemas.microsoft.com/office/powerpoint/2010/main" val="31777645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35"/>
        <p:cNvGrpSpPr/>
        <p:nvPr/>
      </p:nvGrpSpPr>
      <p:grpSpPr>
        <a:xfrm>
          <a:off x="0" y="0"/>
          <a:ext cx="0" cy="0"/>
          <a:chOff x="0" y="0"/>
          <a:chExt cx="0" cy="0"/>
        </a:xfrm>
      </p:grpSpPr>
      <p:sp>
        <p:nvSpPr>
          <p:cNvPr id="637" name="Google Shape;637;p53"/>
          <p:cNvSpPr txBox="1">
            <a:spLocks noGrp="1"/>
          </p:cNvSpPr>
          <p:nvPr>
            <p:ph type="title"/>
          </p:nvPr>
        </p:nvSpPr>
        <p:spPr>
          <a:xfrm>
            <a:off x="1732325" y="539500"/>
            <a:ext cx="6698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Diagrammes</a:t>
            </a:r>
            <a:endParaRPr dirty="0"/>
          </a:p>
        </p:txBody>
      </p:sp>
      <p:sp>
        <p:nvSpPr>
          <p:cNvPr id="650" name="Google Shape;650;p53"/>
          <p:cNvSpPr/>
          <p:nvPr/>
        </p:nvSpPr>
        <p:spPr>
          <a:xfrm>
            <a:off x="7427838" y="362424"/>
            <a:ext cx="1041300" cy="1041000"/>
          </a:xfrm>
          <a:prstGeom prst="decagon">
            <a:avLst>
              <a:gd name="vf" fmla="val 105146"/>
            </a:avLst>
          </a:prstGeom>
          <a:solidFill>
            <a:srgbClr val="95FF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1" name="Google Shape;651;p53"/>
          <p:cNvGrpSpPr/>
          <p:nvPr/>
        </p:nvGrpSpPr>
        <p:grpSpPr>
          <a:xfrm rot="464811">
            <a:off x="7624138" y="639412"/>
            <a:ext cx="648951" cy="487702"/>
            <a:chOff x="6736356" y="463130"/>
            <a:chExt cx="648933" cy="487689"/>
          </a:xfrm>
        </p:grpSpPr>
        <p:grpSp>
          <p:nvGrpSpPr>
            <p:cNvPr id="652" name="Google Shape;652;p53"/>
            <p:cNvGrpSpPr/>
            <p:nvPr/>
          </p:nvGrpSpPr>
          <p:grpSpPr>
            <a:xfrm>
              <a:off x="6760636" y="488826"/>
              <a:ext cx="624653" cy="461993"/>
              <a:chOff x="2505625" y="3873250"/>
              <a:chExt cx="487325" cy="360425"/>
            </a:xfrm>
          </p:grpSpPr>
          <p:sp>
            <p:nvSpPr>
              <p:cNvPr id="653" name="Google Shape;653;p53"/>
              <p:cNvSpPr/>
              <p:nvPr/>
            </p:nvSpPr>
            <p:spPr>
              <a:xfrm>
                <a:off x="2781050" y="3873250"/>
                <a:ext cx="211900" cy="360425"/>
              </a:xfrm>
              <a:custGeom>
                <a:avLst/>
                <a:gdLst/>
                <a:ahLst/>
                <a:cxnLst/>
                <a:rect l="l" t="t" r="r" b="b"/>
                <a:pathLst>
                  <a:path w="8476" h="14417" extrusionOk="0">
                    <a:moveTo>
                      <a:pt x="795" y="0"/>
                    </a:moveTo>
                    <a:cubicBezTo>
                      <a:pt x="358" y="0"/>
                      <a:pt x="1" y="357"/>
                      <a:pt x="1" y="794"/>
                    </a:cubicBezTo>
                    <a:lnTo>
                      <a:pt x="1" y="1900"/>
                    </a:lnTo>
                    <a:lnTo>
                      <a:pt x="1" y="3613"/>
                    </a:lnTo>
                    <a:lnTo>
                      <a:pt x="1" y="12490"/>
                    </a:lnTo>
                    <a:lnTo>
                      <a:pt x="1" y="13623"/>
                    </a:lnTo>
                    <a:cubicBezTo>
                      <a:pt x="1" y="14060"/>
                      <a:pt x="358" y="14417"/>
                      <a:pt x="795" y="14417"/>
                    </a:cubicBezTo>
                    <a:lnTo>
                      <a:pt x="7682" y="14417"/>
                    </a:lnTo>
                    <a:cubicBezTo>
                      <a:pt x="8119" y="14417"/>
                      <a:pt x="8476" y="14060"/>
                      <a:pt x="8476" y="13623"/>
                    </a:cubicBezTo>
                    <a:lnTo>
                      <a:pt x="8476" y="12490"/>
                    </a:lnTo>
                    <a:lnTo>
                      <a:pt x="8476" y="3613"/>
                    </a:lnTo>
                    <a:lnTo>
                      <a:pt x="8476" y="1900"/>
                    </a:lnTo>
                    <a:lnTo>
                      <a:pt x="8476" y="794"/>
                    </a:lnTo>
                    <a:cubicBezTo>
                      <a:pt x="8476" y="357"/>
                      <a:pt x="8119" y="0"/>
                      <a:pt x="76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53"/>
              <p:cNvSpPr/>
              <p:nvPr/>
            </p:nvSpPr>
            <p:spPr>
              <a:xfrm>
                <a:off x="2505625" y="3873250"/>
                <a:ext cx="211675" cy="360425"/>
              </a:xfrm>
              <a:custGeom>
                <a:avLst/>
                <a:gdLst/>
                <a:ahLst/>
                <a:cxnLst/>
                <a:rect l="l" t="t" r="r" b="b"/>
                <a:pathLst>
                  <a:path w="8467" h="14417" extrusionOk="0">
                    <a:moveTo>
                      <a:pt x="785" y="0"/>
                    </a:moveTo>
                    <a:cubicBezTo>
                      <a:pt x="348" y="0"/>
                      <a:pt x="0" y="357"/>
                      <a:pt x="0" y="794"/>
                    </a:cubicBezTo>
                    <a:lnTo>
                      <a:pt x="0" y="1900"/>
                    </a:lnTo>
                    <a:lnTo>
                      <a:pt x="0" y="12490"/>
                    </a:lnTo>
                    <a:lnTo>
                      <a:pt x="0" y="13623"/>
                    </a:lnTo>
                    <a:cubicBezTo>
                      <a:pt x="0" y="14060"/>
                      <a:pt x="348" y="14417"/>
                      <a:pt x="785" y="14417"/>
                    </a:cubicBezTo>
                    <a:lnTo>
                      <a:pt x="7672" y="14417"/>
                    </a:lnTo>
                    <a:cubicBezTo>
                      <a:pt x="8110" y="14417"/>
                      <a:pt x="8466" y="14060"/>
                      <a:pt x="8466" y="13623"/>
                    </a:cubicBezTo>
                    <a:lnTo>
                      <a:pt x="8466" y="12490"/>
                    </a:lnTo>
                    <a:lnTo>
                      <a:pt x="8466" y="1900"/>
                    </a:lnTo>
                    <a:lnTo>
                      <a:pt x="8466" y="794"/>
                    </a:lnTo>
                    <a:cubicBezTo>
                      <a:pt x="8466" y="357"/>
                      <a:pt x="8110" y="0"/>
                      <a:pt x="76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53"/>
              <p:cNvSpPr/>
              <p:nvPr/>
            </p:nvSpPr>
            <p:spPr>
              <a:xfrm>
                <a:off x="2732225" y="4028525"/>
                <a:ext cx="33925" cy="49925"/>
              </a:xfrm>
              <a:custGeom>
                <a:avLst/>
                <a:gdLst/>
                <a:ahLst/>
                <a:cxnLst/>
                <a:rect l="l" t="t" r="r" b="b"/>
                <a:pathLst>
                  <a:path w="1357" h="1997" extrusionOk="0">
                    <a:moveTo>
                      <a:pt x="326" y="0"/>
                    </a:moveTo>
                    <a:cubicBezTo>
                      <a:pt x="250" y="0"/>
                      <a:pt x="174" y="29"/>
                      <a:pt x="116" y="87"/>
                    </a:cubicBezTo>
                    <a:cubicBezTo>
                      <a:pt x="0" y="194"/>
                      <a:pt x="0" y="382"/>
                      <a:pt x="116" y="498"/>
                    </a:cubicBezTo>
                    <a:lnTo>
                      <a:pt x="616" y="997"/>
                    </a:lnTo>
                    <a:lnTo>
                      <a:pt x="116" y="1497"/>
                    </a:lnTo>
                    <a:cubicBezTo>
                      <a:pt x="0" y="1604"/>
                      <a:pt x="0" y="1791"/>
                      <a:pt x="116" y="1907"/>
                    </a:cubicBezTo>
                    <a:cubicBezTo>
                      <a:pt x="178" y="1970"/>
                      <a:pt x="250" y="1996"/>
                      <a:pt x="330" y="1996"/>
                    </a:cubicBezTo>
                    <a:cubicBezTo>
                      <a:pt x="401" y="1996"/>
                      <a:pt x="473" y="1970"/>
                      <a:pt x="535" y="1907"/>
                    </a:cubicBezTo>
                    <a:lnTo>
                      <a:pt x="1240" y="1203"/>
                    </a:lnTo>
                    <a:cubicBezTo>
                      <a:pt x="1356" y="1087"/>
                      <a:pt x="1356" y="899"/>
                      <a:pt x="1240" y="792"/>
                    </a:cubicBezTo>
                    <a:lnTo>
                      <a:pt x="535" y="87"/>
                    </a:lnTo>
                    <a:cubicBezTo>
                      <a:pt x="477" y="29"/>
                      <a:pt x="401" y="0"/>
                      <a:pt x="3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 name="Google Shape;656;p53"/>
            <p:cNvGrpSpPr/>
            <p:nvPr/>
          </p:nvGrpSpPr>
          <p:grpSpPr>
            <a:xfrm>
              <a:off x="6736356" y="463130"/>
              <a:ext cx="610650" cy="456000"/>
              <a:chOff x="1728600" y="3528000"/>
              <a:chExt cx="476400" cy="355750"/>
            </a:xfrm>
          </p:grpSpPr>
          <p:sp>
            <p:nvSpPr>
              <p:cNvPr id="657" name="Google Shape;657;p53"/>
              <p:cNvSpPr/>
              <p:nvPr/>
            </p:nvSpPr>
            <p:spPr>
              <a:xfrm>
                <a:off x="1989975" y="3528000"/>
                <a:ext cx="215025" cy="355750"/>
              </a:xfrm>
              <a:custGeom>
                <a:avLst/>
                <a:gdLst/>
                <a:ahLst/>
                <a:cxnLst/>
                <a:rect l="l" t="t" r="r" b="b"/>
                <a:pathLst>
                  <a:path w="8601" h="14230" extrusionOk="0">
                    <a:moveTo>
                      <a:pt x="7566" y="563"/>
                    </a:moveTo>
                    <a:cubicBezTo>
                      <a:pt x="7825" y="563"/>
                      <a:pt x="8039" y="768"/>
                      <a:pt x="8039" y="1035"/>
                    </a:cubicBezTo>
                    <a:lnTo>
                      <a:pt x="8039" y="1803"/>
                    </a:lnTo>
                    <a:lnTo>
                      <a:pt x="563" y="1803"/>
                    </a:lnTo>
                    <a:lnTo>
                      <a:pt x="563" y="1035"/>
                    </a:lnTo>
                    <a:cubicBezTo>
                      <a:pt x="563" y="768"/>
                      <a:pt x="777" y="563"/>
                      <a:pt x="1036" y="563"/>
                    </a:cubicBezTo>
                    <a:close/>
                    <a:moveTo>
                      <a:pt x="8039" y="2365"/>
                    </a:moveTo>
                    <a:lnTo>
                      <a:pt x="8039" y="3426"/>
                    </a:lnTo>
                    <a:lnTo>
                      <a:pt x="563" y="3426"/>
                    </a:lnTo>
                    <a:lnTo>
                      <a:pt x="563" y="2365"/>
                    </a:lnTo>
                    <a:close/>
                    <a:moveTo>
                      <a:pt x="8039" y="12410"/>
                    </a:moveTo>
                    <a:lnTo>
                      <a:pt x="8039" y="13204"/>
                    </a:lnTo>
                    <a:cubicBezTo>
                      <a:pt x="8039" y="13462"/>
                      <a:pt x="7825" y="13676"/>
                      <a:pt x="7566" y="13676"/>
                    </a:cubicBezTo>
                    <a:lnTo>
                      <a:pt x="1036" y="13676"/>
                    </a:lnTo>
                    <a:cubicBezTo>
                      <a:pt x="777" y="13676"/>
                      <a:pt x="563" y="13462"/>
                      <a:pt x="563" y="13204"/>
                    </a:cubicBezTo>
                    <a:lnTo>
                      <a:pt x="563" y="12410"/>
                    </a:lnTo>
                    <a:close/>
                    <a:moveTo>
                      <a:pt x="1036" y="0"/>
                    </a:moveTo>
                    <a:cubicBezTo>
                      <a:pt x="465" y="0"/>
                      <a:pt x="1" y="464"/>
                      <a:pt x="1" y="1035"/>
                    </a:cubicBezTo>
                    <a:lnTo>
                      <a:pt x="1" y="10385"/>
                    </a:lnTo>
                    <a:cubicBezTo>
                      <a:pt x="1" y="10536"/>
                      <a:pt x="126" y="10661"/>
                      <a:pt x="286" y="10661"/>
                    </a:cubicBezTo>
                    <a:cubicBezTo>
                      <a:pt x="438" y="10661"/>
                      <a:pt x="563" y="10536"/>
                      <a:pt x="563" y="10385"/>
                    </a:cubicBezTo>
                    <a:lnTo>
                      <a:pt x="563" y="3988"/>
                    </a:lnTo>
                    <a:lnTo>
                      <a:pt x="8039" y="3988"/>
                    </a:lnTo>
                    <a:lnTo>
                      <a:pt x="8039" y="11848"/>
                    </a:lnTo>
                    <a:lnTo>
                      <a:pt x="563" y="11848"/>
                    </a:lnTo>
                    <a:lnTo>
                      <a:pt x="563" y="11517"/>
                    </a:lnTo>
                    <a:cubicBezTo>
                      <a:pt x="563" y="11366"/>
                      <a:pt x="438" y="11241"/>
                      <a:pt x="286" y="11241"/>
                    </a:cubicBezTo>
                    <a:cubicBezTo>
                      <a:pt x="126" y="11241"/>
                      <a:pt x="1" y="11366"/>
                      <a:pt x="1" y="11517"/>
                    </a:cubicBezTo>
                    <a:lnTo>
                      <a:pt x="1" y="13204"/>
                    </a:lnTo>
                    <a:cubicBezTo>
                      <a:pt x="1" y="13774"/>
                      <a:pt x="465" y="14229"/>
                      <a:pt x="1036" y="14229"/>
                    </a:cubicBezTo>
                    <a:lnTo>
                      <a:pt x="7566" y="14229"/>
                    </a:lnTo>
                    <a:cubicBezTo>
                      <a:pt x="8137" y="14229"/>
                      <a:pt x="8601" y="13774"/>
                      <a:pt x="8601" y="13204"/>
                    </a:cubicBezTo>
                    <a:lnTo>
                      <a:pt x="8601" y="1035"/>
                    </a:lnTo>
                    <a:cubicBezTo>
                      <a:pt x="8601" y="464"/>
                      <a:pt x="8137" y="0"/>
                      <a:pt x="756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53"/>
              <p:cNvSpPr/>
              <p:nvPr/>
            </p:nvSpPr>
            <p:spPr>
              <a:xfrm>
                <a:off x="2045750" y="3550525"/>
                <a:ext cx="66025" cy="14075"/>
              </a:xfrm>
              <a:custGeom>
                <a:avLst/>
                <a:gdLst/>
                <a:ahLst/>
                <a:cxnLst/>
                <a:rect l="l" t="t" r="r" b="b"/>
                <a:pathLst>
                  <a:path w="2641" h="563" extrusionOk="0">
                    <a:moveTo>
                      <a:pt x="277" y="1"/>
                    </a:moveTo>
                    <a:cubicBezTo>
                      <a:pt x="125" y="1"/>
                      <a:pt x="0" y="125"/>
                      <a:pt x="0" y="286"/>
                    </a:cubicBezTo>
                    <a:cubicBezTo>
                      <a:pt x="0" y="438"/>
                      <a:pt x="125" y="563"/>
                      <a:pt x="277" y="563"/>
                    </a:cubicBezTo>
                    <a:lnTo>
                      <a:pt x="2364" y="563"/>
                    </a:lnTo>
                    <a:cubicBezTo>
                      <a:pt x="2516" y="563"/>
                      <a:pt x="2641" y="438"/>
                      <a:pt x="2641" y="286"/>
                    </a:cubicBezTo>
                    <a:cubicBezTo>
                      <a:pt x="2641" y="125"/>
                      <a:pt x="2516" y="1"/>
                      <a:pt x="236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53"/>
              <p:cNvSpPr/>
              <p:nvPr/>
            </p:nvSpPr>
            <p:spPr>
              <a:xfrm>
                <a:off x="2139175" y="3550075"/>
                <a:ext cx="13875" cy="14975"/>
              </a:xfrm>
              <a:custGeom>
                <a:avLst/>
                <a:gdLst/>
                <a:ahLst/>
                <a:cxnLst/>
                <a:rect l="l" t="t" r="r" b="b"/>
                <a:pathLst>
                  <a:path w="555" h="599" extrusionOk="0">
                    <a:moveTo>
                      <a:pt x="278" y="1"/>
                    </a:moveTo>
                    <a:cubicBezTo>
                      <a:pt x="126" y="1"/>
                      <a:pt x="1" y="126"/>
                      <a:pt x="1" y="277"/>
                    </a:cubicBezTo>
                    <a:lnTo>
                      <a:pt x="1" y="322"/>
                    </a:lnTo>
                    <a:cubicBezTo>
                      <a:pt x="1" y="473"/>
                      <a:pt x="126" y="598"/>
                      <a:pt x="278" y="598"/>
                    </a:cubicBezTo>
                    <a:cubicBezTo>
                      <a:pt x="429" y="598"/>
                      <a:pt x="554" y="473"/>
                      <a:pt x="554" y="322"/>
                    </a:cubicBezTo>
                    <a:lnTo>
                      <a:pt x="554" y="277"/>
                    </a:lnTo>
                    <a:cubicBezTo>
                      <a:pt x="554" y="126"/>
                      <a:pt x="429" y="1"/>
                      <a:pt x="27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53"/>
              <p:cNvSpPr/>
              <p:nvPr/>
            </p:nvSpPr>
            <p:spPr>
              <a:xfrm>
                <a:off x="2120900" y="3550075"/>
                <a:ext cx="14075" cy="14975"/>
              </a:xfrm>
              <a:custGeom>
                <a:avLst/>
                <a:gdLst/>
                <a:ahLst/>
                <a:cxnLst/>
                <a:rect l="l" t="t" r="r" b="b"/>
                <a:pathLst>
                  <a:path w="563" h="599" extrusionOk="0">
                    <a:moveTo>
                      <a:pt x="277" y="1"/>
                    </a:moveTo>
                    <a:cubicBezTo>
                      <a:pt x="125" y="1"/>
                      <a:pt x="0" y="126"/>
                      <a:pt x="0" y="277"/>
                    </a:cubicBezTo>
                    <a:lnTo>
                      <a:pt x="0" y="322"/>
                    </a:lnTo>
                    <a:cubicBezTo>
                      <a:pt x="0" y="473"/>
                      <a:pt x="125" y="598"/>
                      <a:pt x="277" y="598"/>
                    </a:cubicBezTo>
                    <a:cubicBezTo>
                      <a:pt x="438" y="598"/>
                      <a:pt x="562" y="473"/>
                      <a:pt x="562" y="322"/>
                    </a:cubicBezTo>
                    <a:lnTo>
                      <a:pt x="562" y="277"/>
                    </a:lnTo>
                    <a:cubicBezTo>
                      <a:pt x="562" y="126"/>
                      <a:pt x="438"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53"/>
              <p:cNvSpPr/>
              <p:nvPr/>
            </p:nvSpPr>
            <p:spPr>
              <a:xfrm>
                <a:off x="2075625" y="3847150"/>
                <a:ext cx="43525" cy="13850"/>
              </a:xfrm>
              <a:custGeom>
                <a:avLst/>
                <a:gdLst/>
                <a:ahLst/>
                <a:cxnLst/>
                <a:rect l="l" t="t" r="r" b="b"/>
                <a:pathLst>
                  <a:path w="1741" h="554" extrusionOk="0">
                    <a:moveTo>
                      <a:pt x="286" y="0"/>
                    </a:moveTo>
                    <a:cubicBezTo>
                      <a:pt x="125" y="0"/>
                      <a:pt x="0" y="125"/>
                      <a:pt x="0" y="277"/>
                    </a:cubicBezTo>
                    <a:cubicBezTo>
                      <a:pt x="0" y="429"/>
                      <a:pt x="125" y="554"/>
                      <a:pt x="286" y="554"/>
                    </a:cubicBezTo>
                    <a:lnTo>
                      <a:pt x="1464" y="554"/>
                    </a:lnTo>
                    <a:cubicBezTo>
                      <a:pt x="1615" y="554"/>
                      <a:pt x="1740" y="429"/>
                      <a:pt x="1740" y="277"/>
                    </a:cubicBezTo>
                    <a:cubicBezTo>
                      <a:pt x="1740" y="125"/>
                      <a:pt x="1615" y="0"/>
                      <a:pt x="146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53"/>
              <p:cNvSpPr/>
              <p:nvPr/>
            </p:nvSpPr>
            <p:spPr>
              <a:xfrm>
                <a:off x="1728600" y="3528000"/>
                <a:ext cx="215025" cy="355750"/>
              </a:xfrm>
              <a:custGeom>
                <a:avLst/>
                <a:gdLst/>
                <a:ahLst/>
                <a:cxnLst/>
                <a:rect l="l" t="t" r="r" b="b"/>
                <a:pathLst>
                  <a:path w="8601" h="14230" extrusionOk="0">
                    <a:moveTo>
                      <a:pt x="7565" y="563"/>
                    </a:moveTo>
                    <a:cubicBezTo>
                      <a:pt x="7824" y="563"/>
                      <a:pt x="8038" y="768"/>
                      <a:pt x="8038" y="1035"/>
                    </a:cubicBezTo>
                    <a:lnTo>
                      <a:pt x="8038" y="1803"/>
                    </a:lnTo>
                    <a:lnTo>
                      <a:pt x="562" y="1803"/>
                    </a:lnTo>
                    <a:lnTo>
                      <a:pt x="562" y="1035"/>
                    </a:lnTo>
                    <a:cubicBezTo>
                      <a:pt x="562" y="768"/>
                      <a:pt x="776" y="563"/>
                      <a:pt x="1035" y="563"/>
                    </a:cubicBezTo>
                    <a:close/>
                    <a:moveTo>
                      <a:pt x="8038" y="12410"/>
                    </a:moveTo>
                    <a:lnTo>
                      <a:pt x="8038" y="13204"/>
                    </a:lnTo>
                    <a:cubicBezTo>
                      <a:pt x="8038" y="13462"/>
                      <a:pt x="7824" y="13676"/>
                      <a:pt x="7565" y="13676"/>
                    </a:cubicBezTo>
                    <a:lnTo>
                      <a:pt x="1035" y="13676"/>
                    </a:lnTo>
                    <a:cubicBezTo>
                      <a:pt x="776" y="13676"/>
                      <a:pt x="562" y="13462"/>
                      <a:pt x="562" y="13204"/>
                    </a:cubicBezTo>
                    <a:lnTo>
                      <a:pt x="562" y="12410"/>
                    </a:lnTo>
                    <a:close/>
                    <a:moveTo>
                      <a:pt x="1035" y="0"/>
                    </a:moveTo>
                    <a:cubicBezTo>
                      <a:pt x="464" y="0"/>
                      <a:pt x="0" y="464"/>
                      <a:pt x="0" y="1035"/>
                    </a:cubicBezTo>
                    <a:lnTo>
                      <a:pt x="0" y="6959"/>
                    </a:lnTo>
                    <a:cubicBezTo>
                      <a:pt x="0" y="7111"/>
                      <a:pt x="125" y="7235"/>
                      <a:pt x="286" y="7235"/>
                    </a:cubicBezTo>
                    <a:cubicBezTo>
                      <a:pt x="437" y="7235"/>
                      <a:pt x="562" y="7111"/>
                      <a:pt x="562" y="6959"/>
                    </a:cubicBezTo>
                    <a:lnTo>
                      <a:pt x="562" y="2365"/>
                    </a:lnTo>
                    <a:lnTo>
                      <a:pt x="8038" y="2365"/>
                    </a:lnTo>
                    <a:lnTo>
                      <a:pt x="8038" y="11848"/>
                    </a:lnTo>
                    <a:lnTo>
                      <a:pt x="562" y="11848"/>
                    </a:lnTo>
                    <a:lnTo>
                      <a:pt x="562" y="8101"/>
                    </a:lnTo>
                    <a:cubicBezTo>
                      <a:pt x="562" y="7940"/>
                      <a:pt x="437" y="7815"/>
                      <a:pt x="286" y="7815"/>
                    </a:cubicBezTo>
                    <a:cubicBezTo>
                      <a:pt x="125" y="7815"/>
                      <a:pt x="0" y="7940"/>
                      <a:pt x="0" y="8101"/>
                    </a:cubicBezTo>
                    <a:lnTo>
                      <a:pt x="0" y="13204"/>
                    </a:lnTo>
                    <a:cubicBezTo>
                      <a:pt x="0" y="13774"/>
                      <a:pt x="464" y="14229"/>
                      <a:pt x="1035" y="14229"/>
                    </a:cubicBezTo>
                    <a:lnTo>
                      <a:pt x="7565" y="14229"/>
                    </a:lnTo>
                    <a:cubicBezTo>
                      <a:pt x="8136" y="14229"/>
                      <a:pt x="8600" y="13774"/>
                      <a:pt x="8600" y="13204"/>
                    </a:cubicBezTo>
                    <a:lnTo>
                      <a:pt x="8600" y="1035"/>
                    </a:lnTo>
                    <a:cubicBezTo>
                      <a:pt x="8600" y="464"/>
                      <a:pt x="8136" y="0"/>
                      <a:pt x="756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53"/>
              <p:cNvSpPr/>
              <p:nvPr/>
            </p:nvSpPr>
            <p:spPr>
              <a:xfrm>
                <a:off x="1784350" y="3550525"/>
                <a:ext cx="66275" cy="14075"/>
              </a:xfrm>
              <a:custGeom>
                <a:avLst/>
                <a:gdLst/>
                <a:ahLst/>
                <a:cxnLst/>
                <a:rect l="l" t="t" r="r" b="b"/>
                <a:pathLst>
                  <a:path w="2651" h="563" extrusionOk="0">
                    <a:moveTo>
                      <a:pt x="277" y="1"/>
                    </a:moveTo>
                    <a:cubicBezTo>
                      <a:pt x="126" y="1"/>
                      <a:pt x="1" y="125"/>
                      <a:pt x="1" y="286"/>
                    </a:cubicBezTo>
                    <a:cubicBezTo>
                      <a:pt x="1" y="438"/>
                      <a:pt x="126" y="563"/>
                      <a:pt x="277" y="563"/>
                    </a:cubicBezTo>
                    <a:lnTo>
                      <a:pt x="2365" y="563"/>
                    </a:lnTo>
                    <a:cubicBezTo>
                      <a:pt x="2525" y="563"/>
                      <a:pt x="2650" y="438"/>
                      <a:pt x="2650" y="286"/>
                    </a:cubicBezTo>
                    <a:cubicBezTo>
                      <a:pt x="2650" y="125"/>
                      <a:pt x="2525" y="1"/>
                      <a:pt x="236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53"/>
              <p:cNvSpPr/>
              <p:nvPr/>
            </p:nvSpPr>
            <p:spPr>
              <a:xfrm>
                <a:off x="1877800" y="3550075"/>
                <a:ext cx="13850" cy="14975"/>
              </a:xfrm>
              <a:custGeom>
                <a:avLst/>
                <a:gdLst/>
                <a:ahLst/>
                <a:cxnLst/>
                <a:rect l="l" t="t" r="r" b="b"/>
                <a:pathLst>
                  <a:path w="554" h="599" extrusionOk="0">
                    <a:moveTo>
                      <a:pt x="277" y="1"/>
                    </a:moveTo>
                    <a:cubicBezTo>
                      <a:pt x="125" y="1"/>
                      <a:pt x="1" y="126"/>
                      <a:pt x="1" y="277"/>
                    </a:cubicBezTo>
                    <a:lnTo>
                      <a:pt x="1" y="322"/>
                    </a:lnTo>
                    <a:cubicBezTo>
                      <a:pt x="1" y="473"/>
                      <a:pt x="125" y="598"/>
                      <a:pt x="277" y="598"/>
                    </a:cubicBezTo>
                    <a:cubicBezTo>
                      <a:pt x="429" y="598"/>
                      <a:pt x="554" y="473"/>
                      <a:pt x="554" y="322"/>
                    </a:cubicBezTo>
                    <a:lnTo>
                      <a:pt x="554" y="277"/>
                    </a:lnTo>
                    <a:cubicBezTo>
                      <a:pt x="554" y="126"/>
                      <a:pt x="429"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53"/>
              <p:cNvSpPr/>
              <p:nvPr/>
            </p:nvSpPr>
            <p:spPr>
              <a:xfrm>
                <a:off x="1859525" y="3550075"/>
                <a:ext cx="14075" cy="14975"/>
              </a:xfrm>
              <a:custGeom>
                <a:avLst/>
                <a:gdLst/>
                <a:ahLst/>
                <a:cxnLst/>
                <a:rect l="l" t="t" r="r" b="b"/>
                <a:pathLst>
                  <a:path w="563" h="599" extrusionOk="0">
                    <a:moveTo>
                      <a:pt x="277" y="1"/>
                    </a:moveTo>
                    <a:cubicBezTo>
                      <a:pt x="125" y="1"/>
                      <a:pt x="0" y="126"/>
                      <a:pt x="0" y="277"/>
                    </a:cubicBezTo>
                    <a:lnTo>
                      <a:pt x="0" y="322"/>
                    </a:lnTo>
                    <a:cubicBezTo>
                      <a:pt x="0" y="473"/>
                      <a:pt x="125" y="598"/>
                      <a:pt x="277" y="598"/>
                    </a:cubicBezTo>
                    <a:cubicBezTo>
                      <a:pt x="437" y="598"/>
                      <a:pt x="562" y="473"/>
                      <a:pt x="562" y="322"/>
                    </a:cubicBezTo>
                    <a:lnTo>
                      <a:pt x="562" y="277"/>
                    </a:lnTo>
                    <a:cubicBezTo>
                      <a:pt x="562" y="126"/>
                      <a:pt x="437"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53"/>
              <p:cNvSpPr/>
              <p:nvPr/>
            </p:nvSpPr>
            <p:spPr>
              <a:xfrm>
                <a:off x="1814250" y="3847150"/>
                <a:ext cx="43500" cy="13850"/>
              </a:xfrm>
              <a:custGeom>
                <a:avLst/>
                <a:gdLst/>
                <a:ahLst/>
                <a:cxnLst/>
                <a:rect l="l" t="t" r="r" b="b"/>
                <a:pathLst>
                  <a:path w="1740" h="554" extrusionOk="0">
                    <a:moveTo>
                      <a:pt x="286" y="0"/>
                    </a:moveTo>
                    <a:cubicBezTo>
                      <a:pt x="125" y="0"/>
                      <a:pt x="0" y="125"/>
                      <a:pt x="0" y="277"/>
                    </a:cubicBezTo>
                    <a:cubicBezTo>
                      <a:pt x="0" y="429"/>
                      <a:pt x="125" y="554"/>
                      <a:pt x="286" y="554"/>
                    </a:cubicBezTo>
                    <a:lnTo>
                      <a:pt x="1463" y="554"/>
                    </a:lnTo>
                    <a:cubicBezTo>
                      <a:pt x="1615" y="554"/>
                      <a:pt x="1740" y="429"/>
                      <a:pt x="1740" y="277"/>
                    </a:cubicBezTo>
                    <a:cubicBezTo>
                      <a:pt x="1740" y="125"/>
                      <a:pt x="1615" y="0"/>
                      <a:pt x="146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53"/>
              <p:cNvSpPr/>
              <p:nvPr/>
            </p:nvSpPr>
            <p:spPr>
              <a:xfrm>
                <a:off x="1752900" y="3629025"/>
                <a:ext cx="166400" cy="59575"/>
              </a:xfrm>
              <a:custGeom>
                <a:avLst/>
                <a:gdLst/>
                <a:ahLst/>
                <a:cxnLst/>
                <a:rect l="l" t="t" r="r" b="b"/>
                <a:pathLst>
                  <a:path w="6656" h="2383" extrusionOk="0">
                    <a:moveTo>
                      <a:pt x="277" y="1"/>
                    </a:moveTo>
                    <a:cubicBezTo>
                      <a:pt x="126" y="1"/>
                      <a:pt x="1" y="126"/>
                      <a:pt x="1" y="277"/>
                    </a:cubicBezTo>
                    <a:lnTo>
                      <a:pt x="1" y="2106"/>
                    </a:lnTo>
                    <a:cubicBezTo>
                      <a:pt x="1" y="2258"/>
                      <a:pt x="126" y="2383"/>
                      <a:pt x="277" y="2383"/>
                    </a:cubicBezTo>
                    <a:lnTo>
                      <a:pt x="6379" y="2383"/>
                    </a:lnTo>
                    <a:cubicBezTo>
                      <a:pt x="6531" y="2383"/>
                      <a:pt x="6656" y="2258"/>
                      <a:pt x="6656" y="2106"/>
                    </a:cubicBezTo>
                    <a:lnTo>
                      <a:pt x="6656" y="277"/>
                    </a:lnTo>
                    <a:cubicBezTo>
                      <a:pt x="6656" y="126"/>
                      <a:pt x="6531" y="1"/>
                      <a:pt x="6379" y="1"/>
                    </a:cubicBezTo>
                    <a:lnTo>
                      <a:pt x="5443" y="1"/>
                    </a:lnTo>
                    <a:cubicBezTo>
                      <a:pt x="5291" y="1"/>
                      <a:pt x="5166" y="126"/>
                      <a:pt x="5166" y="277"/>
                    </a:cubicBezTo>
                    <a:cubicBezTo>
                      <a:pt x="5166" y="429"/>
                      <a:pt x="5291" y="554"/>
                      <a:pt x="5443" y="554"/>
                    </a:cubicBezTo>
                    <a:lnTo>
                      <a:pt x="6103" y="554"/>
                    </a:lnTo>
                    <a:lnTo>
                      <a:pt x="6103" y="1829"/>
                    </a:lnTo>
                    <a:lnTo>
                      <a:pt x="554" y="1829"/>
                    </a:lnTo>
                    <a:lnTo>
                      <a:pt x="554" y="554"/>
                    </a:lnTo>
                    <a:lnTo>
                      <a:pt x="4301" y="554"/>
                    </a:lnTo>
                    <a:cubicBezTo>
                      <a:pt x="4461" y="554"/>
                      <a:pt x="4586" y="429"/>
                      <a:pt x="4586" y="277"/>
                    </a:cubicBezTo>
                    <a:cubicBezTo>
                      <a:pt x="4586" y="126"/>
                      <a:pt x="4461" y="1"/>
                      <a:pt x="430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53"/>
              <p:cNvSpPr/>
              <p:nvPr/>
            </p:nvSpPr>
            <p:spPr>
              <a:xfrm>
                <a:off x="1755125" y="3699050"/>
                <a:ext cx="69175" cy="13850"/>
              </a:xfrm>
              <a:custGeom>
                <a:avLst/>
                <a:gdLst/>
                <a:ahLst/>
                <a:cxnLst/>
                <a:rect l="l" t="t" r="r" b="b"/>
                <a:pathLst>
                  <a:path w="2767" h="554" extrusionOk="0">
                    <a:moveTo>
                      <a:pt x="278" y="1"/>
                    </a:moveTo>
                    <a:cubicBezTo>
                      <a:pt x="126" y="1"/>
                      <a:pt x="1" y="126"/>
                      <a:pt x="1" y="277"/>
                    </a:cubicBezTo>
                    <a:cubicBezTo>
                      <a:pt x="1" y="429"/>
                      <a:pt x="126" y="554"/>
                      <a:pt x="278" y="554"/>
                    </a:cubicBezTo>
                    <a:lnTo>
                      <a:pt x="2490" y="554"/>
                    </a:lnTo>
                    <a:cubicBezTo>
                      <a:pt x="2642" y="554"/>
                      <a:pt x="2766" y="429"/>
                      <a:pt x="2766" y="277"/>
                    </a:cubicBezTo>
                    <a:cubicBezTo>
                      <a:pt x="2766" y="126"/>
                      <a:pt x="2642" y="1"/>
                      <a:pt x="249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53"/>
              <p:cNvSpPr/>
              <p:nvPr/>
            </p:nvSpPr>
            <p:spPr>
              <a:xfrm>
                <a:off x="1755125" y="3723150"/>
                <a:ext cx="69175" cy="14075"/>
              </a:xfrm>
              <a:custGeom>
                <a:avLst/>
                <a:gdLst/>
                <a:ahLst/>
                <a:cxnLst/>
                <a:rect l="l" t="t" r="r" b="b"/>
                <a:pathLst>
                  <a:path w="2767" h="563" extrusionOk="0">
                    <a:moveTo>
                      <a:pt x="278" y="0"/>
                    </a:moveTo>
                    <a:cubicBezTo>
                      <a:pt x="126" y="0"/>
                      <a:pt x="1" y="125"/>
                      <a:pt x="1" y="277"/>
                    </a:cubicBezTo>
                    <a:cubicBezTo>
                      <a:pt x="1" y="437"/>
                      <a:pt x="126" y="562"/>
                      <a:pt x="278" y="562"/>
                    </a:cubicBezTo>
                    <a:lnTo>
                      <a:pt x="2490" y="562"/>
                    </a:lnTo>
                    <a:cubicBezTo>
                      <a:pt x="2642" y="562"/>
                      <a:pt x="2766" y="437"/>
                      <a:pt x="2766" y="277"/>
                    </a:cubicBezTo>
                    <a:cubicBezTo>
                      <a:pt x="2766" y="125"/>
                      <a:pt x="2642" y="0"/>
                      <a:pt x="249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53"/>
              <p:cNvSpPr/>
              <p:nvPr/>
            </p:nvSpPr>
            <p:spPr>
              <a:xfrm>
                <a:off x="1755125" y="3747450"/>
                <a:ext cx="69175" cy="13850"/>
              </a:xfrm>
              <a:custGeom>
                <a:avLst/>
                <a:gdLst/>
                <a:ahLst/>
                <a:cxnLst/>
                <a:rect l="l" t="t" r="r" b="b"/>
                <a:pathLst>
                  <a:path w="2767" h="554" extrusionOk="0">
                    <a:moveTo>
                      <a:pt x="278" y="1"/>
                    </a:moveTo>
                    <a:cubicBezTo>
                      <a:pt x="126" y="1"/>
                      <a:pt x="1" y="126"/>
                      <a:pt x="1" y="277"/>
                    </a:cubicBezTo>
                    <a:cubicBezTo>
                      <a:pt x="1" y="429"/>
                      <a:pt x="126" y="554"/>
                      <a:pt x="278" y="554"/>
                    </a:cubicBezTo>
                    <a:lnTo>
                      <a:pt x="2490" y="554"/>
                    </a:lnTo>
                    <a:cubicBezTo>
                      <a:pt x="2642" y="554"/>
                      <a:pt x="2766" y="429"/>
                      <a:pt x="2766" y="277"/>
                    </a:cubicBezTo>
                    <a:cubicBezTo>
                      <a:pt x="2766" y="126"/>
                      <a:pt x="2642" y="1"/>
                      <a:pt x="249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53"/>
              <p:cNvSpPr/>
              <p:nvPr/>
            </p:nvSpPr>
            <p:spPr>
              <a:xfrm>
                <a:off x="1755125" y="3771550"/>
                <a:ext cx="69175" cy="14075"/>
              </a:xfrm>
              <a:custGeom>
                <a:avLst/>
                <a:gdLst/>
                <a:ahLst/>
                <a:cxnLst/>
                <a:rect l="l" t="t" r="r" b="b"/>
                <a:pathLst>
                  <a:path w="2767" h="563" extrusionOk="0">
                    <a:moveTo>
                      <a:pt x="278" y="0"/>
                    </a:moveTo>
                    <a:cubicBezTo>
                      <a:pt x="126" y="0"/>
                      <a:pt x="1" y="125"/>
                      <a:pt x="1" y="286"/>
                    </a:cubicBezTo>
                    <a:cubicBezTo>
                      <a:pt x="1" y="437"/>
                      <a:pt x="126" y="562"/>
                      <a:pt x="278" y="562"/>
                    </a:cubicBezTo>
                    <a:lnTo>
                      <a:pt x="2490" y="562"/>
                    </a:lnTo>
                    <a:cubicBezTo>
                      <a:pt x="2642" y="562"/>
                      <a:pt x="2766" y="437"/>
                      <a:pt x="2766" y="286"/>
                    </a:cubicBezTo>
                    <a:cubicBezTo>
                      <a:pt x="2766" y="125"/>
                      <a:pt x="2642" y="0"/>
                      <a:pt x="249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53"/>
              <p:cNvSpPr/>
              <p:nvPr/>
            </p:nvSpPr>
            <p:spPr>
              <a:xfrm>
                <a:off x="1755125" y="3795850"/>
                <a:ext cx="69175" cy="14075"/>
              </a:xfrm>
              <a:custGeom>
                <a:avLst/>
                <a:gdLst/>
                <a:ahLst/>
                <a:cxnLst/>
                <a:rect l="l" t="t" r="r" b="b"/>
                <a:pathLst>
                  <a:path w="2767" h="563" extrusionOk="0">
                    <a:moveTo>
                      <a:pt x="278" y="1"/>
                    </a:moveTo>
                    <a:cubicBezTo>
                      <a:pt x="126" y="1"/>
                      <a:pt x="1" y="125"/>
                      <a:pt x="1" y="277"/>
                    </a:cubicBezTo>
                    <a:cubicBezTo>
                      <a:pt x="1" y="438"/>
                      <a:pt x="126" y="563"/>
                      <a:pt x="278" y="563"/>
                    </a:cubicBezTo>
                    <a:lnTo>
                      <a:pt x="2490" y="563"/>
                    </a:lnTo>
                    <a:cubicBezTo>
                      <a:pt x="2642" y="563"/>
                      <a:pt x="2766" y="438"/>
                      <a:pt x="2766" y="277"/>
                    </a:cubicBezTo>
                    <a:cubicBezTo>
                      <a:pt x="2766" y="125"/>
                      <a:pt x="2642" y="1"/>
                      <a:pt x="249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53"/>
              <p:cNvSpPr/>
              <p:nvPr/>
            </p:nvSpPr>
            <p:spPr>
              <a:xfrm>
                <a:off x="1755125" y="3602925"/>
                <a:ext cx="69175" cy="14075"/>
              </a:xfrm>
              <a:custGeom>
                <a:avLst/>
                <a:gdLst/>
                <a:ahLst/>
                <a:cxnLst/>
                <a:rect l="l" t="t" r="r" b="b"/>
                <a:pathLst>
                  <a:path w="2767" h="563" extrusionOk="0">
                    <a:moveTo>
                      <a:pt x="278" y="1"/>
                    </a:moveTo>
                    <a:cubicBezTo>
                      <a:pt x="126" y="1"/>
                      <a:pt x="1" y="126"/>
                      <a:pt x="1" y="277"/>
                    </a:cubicBezTo>
                    <a:cubicBezTo>
                      <a:pt x="1" y="438"/>
                      <a:pt x="126" y="563"/>
                      <a:pt x="278" y="563"/>
                    </a:cubicBezTo>
                    <a:lnTo>
                      <a:pt x="2490" y="563"/>
                    </a:lnTo>
                    <a:cubicBezTo>
                      <a:pt x="2642" y="563"/>
                      <a:pt x="2766" y="438"/>
                      <a:pt x="2766" y="277"/>
                    </a:cubicBezTo>
                    <a:cubicBezTo>
                      <a:pt x="2766" y="126"/>
                      <a:pt x="2642" y="1"/>
                      <a:pt x="249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53"/>
              <p:cNvSpPr/>
              <p:nvPr/>
            </p:nvSpPr>
            <p:spPr>
              <a:xfrm>
                <a:off x="1836550" y="3699050"/>
                <a:ext cx="82750" cy="13850"/>
              </a:xfrm>
              <a:custGeom>
                <a:avLst/>
                <a:gdLst/>
                <a:ahLst/>
                <a:cxnLst/>
                <a:rect l="l" t="t" r="r" b="b"/>
                <a:pathLst>
                  <a:path w="3310" h="554" extrusionOk="0">
                    <a:moveTo>
                      <a:pt x="277" y="1"/>
                    </a:moveTo>
                    <a:cubicBezTo>
                      <a:pt x="125" y="1"/>
                      <a:pt x="0" y="126"/>
                      <a:pt x="0" y="277"/>
                    </a:cubicBezTo>
                    <a:cubicBezTo>
                      <a:pt x="0" y="429"/>
                      <a:pt x="125" y="554"/>
                      <a:pt x="277" y="554"/>
                    </a:cubicBezTo>
                    <a:lnTo>
                      <a:pt x="3033" y="554"/>
                    </a:lnTo>
                    <a:cubicBezTo>
                      <a:pt x="3185" y="554"/>
                      <a:pt x="3310" y="429"/>
                      <a:pt x="3310" y="277"/>
                    </a:cubicBezTo>
                    <a:cubicBezTo>
                      <a:pt x="3310" y="126"/>
                      <a:pt x="3185" y="1"/>
                      <a:pt x="303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53"/>
              <p:cNvSpPr/>
              <p:nvPr/>
            </p:nvSpPr>
            <p:spPr>
              <a:xfrm>
                <a:off x="1836550" y="3723150"/>
                <a:ext cx="82750" cy="14075"/>
              </a:xfrm>
              <a:custGeom>
                <a:avLst/>
                <a:gdLst/>
                <a:ahLst/>
                <a:cxnLst/>
                <a:rect l="l" t="t" r="r" b="b"/>
                <a:pathLst>
                  <a:path w="3310" h="563" extrusionOk="0">
                    <a:moveTo>
                      <a:pt x="277" y="0"/>
                    </a:moveTo>
                    <a:cubicBezTo>
                      <a:pt x="125" y="0"/>
                      <a:pt x="0" y="125"/>
                      <a:pt x="0" y="277"/>
                    </a:cubicBezTo>
                    <a:cubicBezTo>
                      <a:pt x="0" y="437"/>
                      <a:pt x="125" y="562"/>
                      <a:pt x="277" y="562"/>
                    </a:cubicBezTo>
                    <a:lnTo>
                      <a:pt x="3033" y="562"/>
                    </a:lnTo>
                    <a:cubicBezTo>
                      <a:pt x="3185" y="562"/>
                      <a:pt x="3310" y="437"/>
                      <a:pt x="3310" y="277"/>
                    </a:cubicBezTo>
                    <a:cubicBezTo>
                      <a:pt x="3310" y="125"/>
                      <a:pt x="3185" y="0"/>
                      <a:pt x="303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53"/>
              <p:cNvSpPr/>
              <p:nvPr/>
            </p:nvSpPr>
            <p:spPr>
              <a:xfrm>
                <a:off x="1836550" y="3747450"/>
                <a:ext cx="82750" cy="13850"/>
              </a:xfrm>
              <a:custGeom>
                <a:avLst/>
                <a:gdLst/>
                <a:ahLst/>
                <a:cxnLst/>
                <a:rect l="l" t="t" r="r" b="b"/>
                <a:pathLst>
                  <a:path w="3310" h="554" extrusionOk="0">
                    <a:moveTo>
                      <a:pt x="277" y="1"/>
                    </a:moveTo>
                    <a:cubicBezTo>
                      <a:pt x="125" y="1"/>
                      <a:pt x="0" y="126"/>
                      <a:pt x="0" y="277"/>
                    </a:cubicBezTo>
                    <a:cubicBezTo>
                      <a:pt x="0" y="429"/>
                      <a:pt x="125" y="554"/>
                      <a:pt x="277" y="554"/>
                    </a:cubicBezTo>
                    <a:lnTo>
                      <a:pt x="3033" y="554"/>
                    </a:lnTo>
                    <a:cubicBezTo>
                      <a:pt x="3185" y="554"/>
                      <a:pt x="3310" y="429"/>
                      <a:pt x="3310" y="277"/>
                    </a:cubicBezTo>
                    <a:cubicBezTo>
                      <a:pt x="3310" y="126"/>
                      <a:pt x="3185" y="1"/>
                      <a:pt x="303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53"/>
              <p:cNvSpPr/>
              <p:nvPr/>
            </p:nvSpPr>
            <p:spPr>
              <a:xfrm>
                <a:off x="1836550" y="3771550"/>
                <a:ext cx="82750" cy="14075"/>
              </a:xfrm>
              <a:custGeom>
                <a:avLst/>
                <a:gdLst/>
                <a:ahLst/>
                <a:cxnLst/>
                <a:rect l="l" t="t" r="r" b="b"/>
                <a:pathLst>
                  <a:path w="3310" h="563" extrusionOk="0">
                    <a:moveTo>
                      <a:pt x="277" y="0"/>
                    </a:moveTo>
                    <a:cubicBezTo>
                      <a:pt x="125" y="0"/>
                      <a:pt x="0" y="125"/>
                      <a:pt x="0" y="286"/>
                    </a:cubicBezTo>
                    <a:cubicBezTo>
                      <a:pt x="0" y="437"/>
                      <a:pt x="125" y="562"/>
                      <a:pt x="277" y="562"/>
                    </a:cubicBezTo>
                    <a:lnTo>
                      <a:pt x="3033" y="562"/>
                    </a:lnTo>
                    <a:cubicBezTo>
                      <a:pt x="3185" y="562"/>
                      <a:pt x="3310" y="437"/>
                      <a:pt x="3310" y="286"/>
                    </a:cubicBezTo>
                    <a:cubicBezTo>
                      <a:pt x="3310" y="125"/>
                      <a:pt x="3185" y="0"/>
                      <a:pt x="303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53"/>
              <p:cNvSpPr/>
              <p:nvPr/>
            </p:nvSpPr>
            <p:spPr>
              <a:xfrm>
                <a:off x="1836550" y="3795850"/>
                <a:ext cx="82750" cy="14075"/>
              </a:xfrm>
              <a:custGeom>
                <a:avLst/>
                <a:gdLst/>
                <a:ahLst/>
                <a:cxnLst/>
                <a:rect l="l" t="t" r="r" b="b"/>
                <a:pathLst>
                  <a:path w="3310" h="563" extrusionOk="0">
                    <a:moveTo>
                      <a:pt x="277" y="1"/>
                    </a:moveTo>
                    <a:cubicBezTo>
                      <a:pt x="125" y="1"/>
                      <a:pt x="0" y="125"/>
                      <a:pt x="0" y="277"/>
                    </a:cubicBezTo>
                    <a:cubicBezTo>
                      <a:pt x="0" y="438"/>
                      <a:pt x="125" y="563"/>
                      <a:pt x="277" y="563"/>
                    </a:cubicBezTo>
                    <a:lnTo>
                      <a:pt x="3033" y="563"/>
                    </a:lnTo>
                    <a:cubicBezTo>
                      <a:pt x="3185" y="563"/>
                      <a:pt x="3310" y="438"/>
                      <a:pt x="3310" y="277"/>
                    </a:cubicBezTo>
                    <a:cubicBezTo>
                      <a:pt x="3310" y="125"/>
                      <a:pt x="3185" y="1"/>
                      <a:pt x="303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53"/>
              <p:cNvSpPr/>
              <p:nvPr/>
            </p:nvSpPr>
            <p:spPr>
              <a:xfrm>
                <a:off x="2014075" y="3593350"/>
                <a:ext cx="120900" cy="14075"/>
              </a:xfrm>
              <a:custGeom>
                <a:avLst/>
                <a:gdLst/>
                <a:ahLst/>
                <a:cxnLst/>
                <a:rect l="l" t="t" r="r" b="b"/>
                <a:pathLst>
                  <a:path w="4836" h="563" extrusionOk="0">
                    <a:moveTo>
                      <a:pt x="277" y="0"/>
                    </a:moveTo>
                    <a:cubicBezTo>
                      <a:pt x="125" y="0"/>
                      <a:pt x="0" y="125"/>
                      <a:pt x="0" y="286"/>
                    </a:cubicBezTo>
                    <a:cubicBezTo>
                      <a:pt x="0" y="437"/>
                      <a:pt x="125" y="562"/>
                      <a:pt x="277" y="562"/>
                    </a:cubicBezTo>
                    <a:lnTo>
                      <a:pt x="4550" y="562"/>
                    </a:lnTo>
                    <a:cubicBezTo>
                      <a:pt x="4711" y="562"/>
                      <a:pt x="4835" y="437"/>
                      <a:pt x="4835" y="286"/>
                    </a:cubicBezTo>
                    <a:cubicBezTo>
                      <a:pt x="4835" y="125"/>
                      <a:pt x="4711" y="0"/>
                      <a:pt x="455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53"/>
              <p:cNvSpPr/>
              <p:nvPr/>
            </p:nvSpPr>
            <p:spPr>
              <a:xfrm>
                <a:off x="2018750" y="3638850"/>
                <a:ext cx="70950" cy="70950"/>
              </a:xfrm>
              <a:custGeom>
                <a:avLst/>
                <a:gdLst/>
                <a:ahLst/>
                <a:cxnLst/>
                <a:rect l="l" t="t" r="r" b="b"/>
                <a:pathLst>
                  <a:path w="2838" h="2838" extrusionOk="0">
                    <a:moveTo>
                      <a:pt x="2275" y="562"/>
                    </a:moveTo>
                    <a:lnTo>
                      <a:pt x="2275" y="2284"/>
                    </a:lnTo>
                    <a:lnTo>
                      <a:pt x="554" y="2284"/>
                    </a:lnTo>
                    <a:lnTo>
                      <a:pt x="554" y="562"/>
                    </a:lnTo>
                    <a:close/>
                    <a:moveTo>
                      <a:pt x="277" y="0"/>
                    </a:moveTo>
                    <a:cubicBezTo>
                      <a:pt x="126" y="0"/>
                      <a:pt x="1" y="125"/>
                      <a:pt x="1" y="277"/>
                    </a:cubicBezTo>
                    <a:lnTo>
                      <a:pt x="1" y="2561"/>
                    </a:lnTo>
                    <a:cubicBezTo>
                      <a:pt x="1" y="2712"/>
                      <a:pt x="126" y="2837"/>
                      <a:pt x="277" y="2837"/>
                    </a:cubicBezTo>
                    <a:lnTo>
                      <a:pt x="2561" y="2837"/>
                    </a:lnTo>
                    <a:cubicBezTo>
                      <a:pt x="2713" y="2837"/>
                      <a:pt x="2838" y="2712"/>
                      <a:pt x="2838" y="2561"/>
                    </a:cubicBezTo>
                    <a:lnTo>
                      <a:pt x="2838" y="277"/>
                    </a:lnTo>
                    <a:cubicBezTo>
                      <a:pt x="2838" y="125"/>
                      <a:pt x="2713" y="0"/>
                      <a:pt x="256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53"/>
              <p:cNvSpPr/>
              <p:nvPr/>
            </p:nvSpPr>
            <p:spPr>
              <a:xfrm>
                <a:off x="2105275" y="3638850"/>
                <a:ext cx="70950" cy="70950"/>
              </a:xfrm>
              <a:custGeom>
                <a:avLst/>
                <a:gdLst/>
                <a:ahLst/>
                <a:cxnLst/>
                <a:rect l="l" t="t" r="r" b="b"/>
                <a:pathLst>
                  <a:path w="2838" h="2838" extrusionOk="0">
                    <a:moveTo>
                      <a:pt x="2285" y="562"/>
                    </a:moveTo>
                    <a:lnTo>
                      <a:pt x="2285" y="2284"/>
                    </a:lnTo>
                    <a:lnTo>
                      <a:pt x="554" y="2284"/>
                    </a:lnTo>
                    <a:lnTo>
                      <a:pt x="554" y="562"/>
                    </a:lnTo>
                    <a:close/>
                    <a:moveTo>
                      <a:pt x="278" y="0"/>
                    </a:moveTo>
                    <a:cubicBezTo>
                      <a:pt x="126" y="0"/>
                      <a:pt x="1" y="125"/>
                      <a:pt x="1" y="277"/>
                    </a:cubicBezTo>
                    <a:lnTo>
                      <a:pt x="1" y="2561"/>
                    </a:lnTo>
                    <a:cubicBezTo>
                      <a:pt x="1" y="2712"/>
                      <a:pt x="126" y="2837"/>
                      <a:pt x="278" y="2837"/>
                    </a:cubicBezTo>
                    <a:lnTo>
                      <a:pt x="2561" y="2837"/>
                    </a:lnTo>
                    <a:cubicBezTo>
                      <a:pt x="2713" y="2837"/>
                      <a:pt x="2838" y="2712"/>
                      <a:pt x="2838" y="2561"/>
                    </a:cubicBezTo>
                    <a:lnTo>
                      <a:pt x="2838" y="277"/>
                    </a:lnTo>
                    <a:cubicBezTo>
                      <a:pt x="2838" y="125"/>
                      <a:pt x="2713" y="0"/>
                      <a:pt x="256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53"/>
              <p:cNvSpPr/>
              <p:nvPr/>
            </p:nvSpPr>
            <p:spPr>
              <a:xfrm>
                <a:off x="2018750" y="3716675"/>
                <a:ext cx="70950" cy="13850"/>
              </a:xfrm>
              <a:custGeom>
                <a:avLst/>
                <a:gdLst/>
                <a:ahLst/>
                <a:cxnLst/>
                <a:rect l="l" t="t" r="r" b="b"/>
                <a:pathLst>
                  <a:path w="2838" h="554" extrusionOk="0">
                    <a:moveTo>
                      <a:pt x="277" y="1"/>
                    </a:moveTo>
                    <a:cubicBezTo>
                      <a:pt x="126" y="1"/>
                      <a:pt x="1" y="126"/>
                      <a:pt x="1" y="277"/>
                    </a:cubicBezTo>
                    <a:cubicBezTo>
                      <a:pt x="1" y="429"/>
                      <a:pt x="126" y="554"/>
                      <a:pt x="277" y="554"/>
                    </a:cubicBezTo>
                    <a:lnTo>
                      <a:pt x="2561" y="554"/>
                    </a:lnTo>
                    <a:cubicBezTo>
                      <a:pt x="2713" y="554"/>
                      <a:pt x="2838" y="429"/>
                      <a:pt x="2838" y="277"/>
                    </a:cubicBezTo>
                    <a:cubicBezTo>
                      <a:pt x="2838" y="126"/>
                      <a:pt x="2713" y="1"/>
                      <a:pt x="256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53"/>
              <p:cNvSpPr/>
              <p:nvPr/>
            </p:nvSpPr>
            <p:spPr>
              <a:xfrm>
                <a:off x="2018750" y="3738975"/>
                <a:ext cx="70950" cy="13850"/>
              </a:xfrm>
              <a:custGeom>
                <a:avLst/>
                <a:gdLst/>
                <a:ahLst/>
                <a:cxnLst/>
                <a:rect l="l" t="t" r="r" b="b"/>
                <a:pathLst>
                  <a:path w="2838" h="554" extrusionOk="0">
                    <a:moveTo>
                      <a:pt x="277" y="1"/>
                    </a:moveTo>
                    <a:cubicBezTo>
                      <a:pt x="126" y="1"/>
                      <a:pt x="1" y="126"/>
                      <a:pt x="1" y="277"/>
                    </a:cubicBezTo>
                    <a:cubicBezTo>
                      <a:pt x="1" y="429"/>
                      <a:pt x="126" y="554"/>
                      <a:pt x="277" y="554"/>
                    </a:cubicBezTo>
                    <a:lnTo>
                      <a:pt x="2561" y="554"/>
                    </a:lnTo>
                    <a:cubicBezTo>
                      <a:pt x="2713" y="554"/>
                      <a:pt x="2838" y="429"/>
                      <a:pt x="2838" y="277"/>
                    </a:cubicBezTo>
                    <a:cubicBezTo>
                      <a:pt x="2838" y="126"/>
                      <a:pt x="2713" y="1"/>
                      <a:pt x="256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53"/>
              <p:cNvSpPr/>
              <p:nvPr/>
            </p:nvSpPr>
            <p:spPr>
              <a:xfrm>
                <a:off x="2018750" y="3761275"/>
                <a:ext cx="70950" cy="13850"/>
              </a:xfrm>
              <a:custGeom>
                <a:avLst/>
                <a:gdLst/>
                <a:ahLst/>
                <a:cxnLst/>
                <a:rect l="l" t="t" r="r" b="b"/>
                <a:pathLst>
                  <a:path w="2838" h="554" extrusionOk="0">
                    <a:moveTo>
                      <a:pt x="277" y="1"/>
                    </a:moveTo>
                    <a:cubicBezTo>
                      <a:pt x="126" y="1"/>
                      <a:pt x="1" y="126"/>
                      <a:pt x="1" y="277"/>
                    </a:cubicBezTo>
                    <a:cubicBezTo>
                      <a:pt x="1" y="429"/>
                      <a:pt x="126" y="554"/>
                      <a:pt x="277" y="554"/>
                    </a:cubicBezTo>
                    <a:lnTo>
                      <a:pt x="2561" y="554"/>
                    </a:lnTo>
                    <a:cubicBezTo>
                      <a:pt x="2713" y="554"/>
                      <a:pt x="2838" y="429"/>
                      <a:pt x="2838" y="277"/>
                    </a:cubicBezTo>
                    <a:cubicBezTo>
                      <a:pt x="2838" y="126"/>
                      <a:pt x="2713" y="1"/>
                      <a:pt x="256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53"/>
              <p:cNvSpPr/>
              <p:nvPr/>
            </p:nvSpPr>
            <p:spPr>
              <a:xfrm>
                <a:off x="2066025" y="3792725"/>
                <a:ext cx="14075" cy="14975"/>
              </a:xfrm>
              <a:custGeom>
                <a:avLst/>
                <a:gdLst/>
                <a:ahLst/>
                <a:cxnLst/>
                <a:rect l="l" t="t" r="r" b="b"/>
                <a:pathLst>
                  <a:path w="563" h="599" extrusionOk="0">
                    <a:moveTo>
                      <a:pt x="277" y="1"/>
                    </a:moveTo>
                    <a:cubicBezTo>
                      <a:pt x="126" y="1"/>
                      <a:pt x="1" y="126"/>
                      <a:pt x="1" y="277"/>
                    </a:cubicBezTo>
                    <a:lnTo>
                      <a:pt x="1" y="322"/>
                    </a:lnTo>
                    <a:cubicBezTo>
                      <a:pt x="1" y="474"/>
                      <a:pt x="126" y="598"/>
                      <a:pt x="277" y="598"/>
                    </a:cubicBezTo>
                    <a:cubicBezTo>
                      <a:pt x="438" y="598"/>
                      <a:pt x="563" y="474"/>
                      <a:pt x="563" y="322"/>
                    </a:cubicBezTo>
                    <a:lnTo>
                      <a:pt x="563" y="277"/>
                    </a:lnTo>
                    <a:cubicBezTo>
                      <a:pt x="563" y="126"/>
                      <a:pt x="438"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53"/>
              <p:cNvSpPr/>
              <p:nvPr/>
            </p:nvSpPr>
            <p:spPr>
              <a:xfrm>
                <a:off x="2090575" y="3792725"/>
                <a:ext cx="13850" cy="14975"/>
              </a:xfrm>
              <a:custGeom>
                <a:avLst/>
                <a:gdLst/>
                <a:ahLst/>
                <a:cxnLst/>
                <a:rect l="l" t="t" r="r" b="b"/>
                <a:pathLst>
                  <a:path w="554" h="599" extrusionOk="0">
                    <a:moveTo>
                      <a:pt x="277" y="1"/>
                    </a:moveTo>
                    <a:cubicBezTo>
                      <a:pt x="125" y="1"/>
                      <a:pt x="0" y="126"/>
                      <a:pt x="0" y="277"/>
                    </a:cubicBezTo>
                    <a:lnTo>
                      <a:pt x="0" y="322"/>
                    </a:lnTo>
                    <a:cubicBezTo>
                      <a:pt x="0" y="474"/>
                      <a:pt x="125" y="598"/>
                      <a:pt x="277" y="598"/>
                    </a:cubicBezTo>
                    <a:cubicBezTo>
                      <a:pt x="428" y="598"/>
                      <a:pt x="553" y="474"/>
                      <a:pt x="553" y="322"/>
                    </a:cubicBezTo>
                    <a:lnTo>
                      <a:pt x="553" y="277"/>
                    </a:lnTo>
                    <a:cubicBezTo>
                      <a:pt x="553" y="126"/>
                      <a:pt x="428"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53"/>
              <p:cNvSpPr/>
              <p:nvPr/>
            </p:nvSpPr>
            <p:spPr>
              <a:xfrm>
                <a:off x="2114875" y="3792725"/>
                <a:ext cx="14075" cy="14975"/>
              </a:xfrm>
              <a:custGeom>
                <a:avLst/>
                <a:gdLst/>
                <a:ahLst/>
                <a:cxnLst/>
                <a:rect l="l" t="t" r="r" b="b"/>
                <a:pathLst>
                  <a:path w="563" h="599" extrusionOk="0">
                    <a:moveTo>
                      <a:pt x="286" y="1"/>
                    </a:moveTo>
                    <a:cubicBezTo>
                      <a:pt x="125" y="1"/>
                      <a:pt x="1" y="126"/>
                      <a:pt x="1" y="277"/>
                    </a:cubicBezTo>
                    <a:lnTo>
                      <a:pt x="1" y="322"/>
                    </a:lnTo>
                    <a:cubicBezTo>
                      <a:pt x="1" y="474"/>
                      <a:pt x="125" y="598"/>
                      <a:pt x="286" y="598"/>
                    </a:cubicBezTo>
                    <a:cubicBezTo>
                      <a:pt x="438" y="598"/>
                      <a:pt x="563" y="474"/>
                      <a:pt x="563" y="322"/>
                    </a:cubicBezTo>
                    <a:lnTo>
                      <a:pt x="563" y="277"/>
                    </a:lnTo>
                    <a:cubicBezTo>
                      <a:pt x="563" y="126"/>
                      <a:pt x="438" y="1"/>
                      <a:pt x="28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53"/>
              <p:cNvSpPr/>
              <p:nvPr/>
            </p:nvSpPr>
            <p:spPr>
              <a:xfrm>
                <a:off x="2105275" y="3716675"/>
                <a:ext cx="70950" cy="13850"/>
              </a:xfrm>
              <a:custGeom>
                <a:avLst/>
                <a:gdLst/>
                <a:ahLst/>
                <a:cxnLst/>
                <a:rect l="l" t="t" r="r" b="b"/>
                <a:pathLst>
                  <a:path w="2838" h="554" extrusionOk="0">
                    <a:moveTo>
                      <a:pt x="278" y="1"/>
                    </a:moveTo>
                    <a:cubicBezTo>
                      <a:pt x="126" y="1"/>
                      <a:pt x="1" y="126"/>
                      <a:pt x="1" y="277"/>
                    </a:cubicBezTo>
                    <a:cubicBezTo>
                      <a:pt x="1" y="429"/>
                      <a:pt x="126" y="554"/>
                      <a:pt x="278" y="554"/>
                    </a:cubicBezTo>
                    <a:lnTo>
                      <a:pt x="2561" y="554"/>
                    </a:lnTo>
                    <a:cubicBezTo>
                      <a:pt x="2713" y="554"/>
                      <a:pt x="2838" y="429"/>
                      <a:pt x="2838" y="277"/>
                    </a:cubicBezTo>
                    <a:cubicBezTo>
                      <a:pt x="2838" y="126"/>
                      <a:pt x="2713" y="1"/>
                      <a:pt x="256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53"/>
              <p:cNvSpPr/>
              <p:nvPr/>
            </p:nvSpPr>
            <p:spPr>
              <a:xfrm>
                <a:off x="2105275" y="3738975"/>
                <a:ext cx="70950" cy="13850"/>
              </a:xfrm>
              <a:custGeom>
                <a:avLst/>
                <a:gdLst/>
                <a:ahLst/>
                <a:cxnLst/>
                <a:rect l="l" t="t" r="r" b="b"/>
                <a:pathLst>
                  <a:path w="2838" h="554" extrusionOk="0">
                    <a:moveTo>
                      <a:pt x="278" y="1"/>
                    </a:moveTo>
                    <a:cubicBezTo>
                      <a:pt x="126" y="1"/>
                      <a:pt x="1" y="126"/>
                      <a:pt x="1" y="277"/>
                    </a:cubicBezTo>
                    <a:cubicBezTo>
                      <a:pt x="1" y="429"/>
                      <a:pt x="126" y="554"/>
                      <a:pt x="278" y="554"/>
                    </a:cubicBezTo>
                    <a:lnTo>
                      <a:pt x="2561" y="554"/>
                    </a:lnTo>
                    <a:cubicBezTo>
                      <a:pt x="2713" y="554"/>
                      <a:pt x="2838" y="429"/>
                      <a:pt x="2838" y="277"/>
                    </a:cubicBezTo>
                    <a:cubicBezTo>
                      <a:pt x="2838" y="126"/>
                      <a:pt x="2713" y="1"/>
                      <a:pt x="256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53"/>
              <p:cNvSpPr/>
              <p:nvPr/>
            </p:nvSpPr>
            <p:spPr>
              <a:xfrm>
                <a:off x="2105275" y="3761275"/>
                <a:ext cx="70950" cy="13850"/>
              </a:xfrm>
              <a:custGeom>
                <a:avLst/>
                <a:gdLst/>
                <a:ahLst/>
                <a:cxnLst/>
                <a:rect l="l" t="t" r="r" b="b"/>
                <a:pathLst>
                  <a:path w="2838" h="554" extrusionOk="0">
                    <a:moveTo>
                      <a:pt x="278" y="1"/>
                    </a:moveTo>
                    <a:cubicBezTo>
                      <a:pt x="126" y="1"/>
                      <a:pt x="1" y="126"/>
                      <a:pt x="1" y="277"/>
                    </a:cubicBezTo>
                    <a:cubicBezTo>
                      <a:pt x="1" y="429"/>
                      <a:pt x="126" y="554"/>
                      <a:pt x="278" y="554"/>
                    </a:cubicBezTo>
                    <a:lnTo>
                      <a:pt x="2561" y="554"/>
                    </a:lnTo>
                    <a:cubicBezTo>
                      <a:pt x="2713" y="554"/>
                      <a:pt x="2838" y="429"/>
                      <a:pt x="2838" y="277"/>
                    </a:cubicBezTo>
                    <a:cubicBezTo>
                      <a:pt x="2838" y="126"/>
                      <a:pt x="2713" y="1"/>
                      <a:pt x="256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53"/>
              <p:cNvSpPr/>
              <p:nvPr/>
            </p:nvSpPr>
            <p:spPr>
              <a:xfrm>
                <a:off x="1950725" y="3682325"/>
                <a:ext cx="32150" cy="47325"/>
              </a:xfrm>
              <a:custGeom>
                <a:avLst/>
                <a:gdLst/>
                <a:ahLst/>
                <a:cxnLst/>
                <a:rect l="l" t="t" r="r" b="b"/>
                <a:pathLst>
                  <a:path w="1286" h="1893" extrusionOk="0">
                    <a:moveTo>
                      <a:pt x="308" y="1"/>
                    </a:moveTo>
                    <a:cubicBezTo>
                      <a:pt x="237" y="1"/>
                      <a:pt x="166" y="28"/>
                      <a:pt x="108" y="81"/>
                    </a:cubicBezTo>
                    <a:cubicBezTo>
                      <a:pt x="1" y="188"/>
                      <a:pt x="1" y="367"/>
                      <a:pt x="108" y="474"/>
                    </a:cubicBezTo>
                    <a:lnTo>
                      <a:pt x="581" y="946"/>
                    </a:lnTo>
                    <a:lnTo>
                      <a:pt x="108" y="1419"/>
                    </a:lnTo>
                    <a:cubicBezTo>
                      <a:pt x="1" y="1526"/>
                      <a:pt x="1" y="1705"/>
                      <a:pt x="108" y="1812"/>
                    </a:cubicBezTo>
                    <a:cubicBezTo>
                      <a:pt x="161" y="1865"/>
                      <a:pt x="233" y="1892"/>
                      <a:pt x="304" y="1892"/>
                    </a:cubicBezTo>
                    <a:cubicBezTo>
                      <a:pt x="375" y="1892"/>
                      <a:pt x="447" y="1865"/>
                      <a:pt x="509" y="1812"/>
                    </a:cubicBezTo>
                    <a:lnTo>
                      <a:pt x="1178" y="1143"/>
                    </a:lnTo>
                    <a:cubicBezTo>
                      <a:pt x="1285" y="1036"/>
                      <a:pt x="1285" y="857"/>
                      <a:pt x="1178" y="750"/>
                    </a:cubicBezTo>
                    <a:lnTo>
                      <a:pt x="509" y="81"/>
                    </a:lnTo>
                    <a:cubicBezTo>
                      <a:pt x="451" y="28"/>
                      <a:pt x="380" y="1"/>
                      <a:pt x="30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6" name="ZoneTexte 25">
            <a:extLst>
              <a:ext uri="{FF2B5EF4-FFF2-40B4-BE49-F238E27FC236}">
                <a16:creationId xmlns:a16="http://schemas.microsoft.com/office/drawing/2014/main" id="{C6C1D848-019B-28E0-1F5E-A1938BC24871}"/>
              </a:ext>
            </a:extLst>
          </p:cNvPr>
          <p:cNvSpPr txBox="1"/>
          <p:nvPr/>
        </p:nvSpPr>
        <p:spPr>
          <a:xfrm>
            <a:off x="745208" y="1063223"/>
            <a:ext cx="4686300" cy="461665"/>
          </a:xfrm>
          <a:prstGeom prst="rect">
            <a:avLst/>
          </a:prstGeom>
          <a:noFill/>
        </p:spPr>
        <p:txBody>
          <a:bodyPr wrap="square" rtlCol="0">
            <a:spAutoFit/>
          </a:bodyPr>
          <a:lstStyle/>
          <a:p>
            <a:r>
              <a:rPr lang="fr-CM" sz="2400" dirty="0">
                <a:latin typeface="Abhaya Libre" panose="020B0604020202020204" charset="0"/>
                <a:cs typeface="Abhaya Libre" panose="020B0604020202020204" charset="0"/>
              </a:rPr>
              <a:t>Diagramme de classe : Contrôleur</a:t>
            </a:r>
          </a:p>
        </p:txBody>
      </p:sp>
      <p:pic>
        <p:nvPicPr>
          <p:cNvPr id="3" name="Image 2">
            <a:extLst>
              <a:ext uri="{FF2B5EF4-FFF2-40B4-BE49-F238E27FC236}">
                <a16:creationId xmlns:a16="http://schemas.microsoft.com/office/drawing/2014/main" id="{B01EE4F1-BB72-AC81-A5C6-D96E1D43DD2A}"/>
              </a:ext>
            </a:extLst>
          </p:cNvPr>
          <p:cNvPicPr>
            <a:picLocks noChangeAspect="1"/>
          </p:cNvPicPr>
          <p:nvPr/>
        </p:nvPicPr>
        <p:blipFill>
          <a:blip r:embed="rId3"/>
          <a:stretch>
            <a:fillRect/>
          </a:stretch>
        </p:blipFill>
        <p:spPr>
          <a:xfrm>
            <a:off x="745208" y="1500654"/>
            <a:ext cx="7554326" cy="3452346"/>
          </a:xfrm>
          <a:prstGeom prst="rect">
            <a:avLst/>
          </a:prstGeom>
        </p:spPr>
      </p:pic>
      <p:sp>
        <p:nvSpPr>
          <p:cNvPr id="2" name="ZoneTexte 1">
            <a:extLst>
              <a:ext uri="{FF2B5EF4-FFF2-40B4-BE49-F238E27FC236}">
                <a16:creationId xmlns:a16="http://schemas.microsoft.com/office/drawing/2014/main" id="{5B14551E-12A3-A907-B58C-F0FF524D6EEE}"/>
              </a:ext>
            </a:extLst>
          </p:cNvPr>
          <p:cNvSpPr txBox="1"/>
          <p:nvPr/>
        </p:nvSpPr>
        <p:spPr>
          <a:xfrm>
            <a:off x="8355140" y="4342883"/>
            <a:ext cx="712660" cy="523220"/>
          </a:xfrm>
          <a:prstGeom prst="rect">
            <a:avLst/>
          </a:prstGeom>
          <a:noFill/>
        </p:spPr>
        <p:txBody>
          <a:bodyPr wrap="square" rtlCol="0">
            <a:spAutoFit/>
          </a:bodyPr>
          <a:lstStyle/>
          <a:p>
            <a:r>
              <a:rPr lang="fr-CM" sz="2800" dirty="0"/>
              <a:t>20</a:t>
            </a:r>
          </a:p>
        </p:txBody>
      </p:sp>
    </p:spTree>
    <p:extLst>
      <p:ext uri="{BB962C8B-B14F-4D97-AF65-F5344CB8AC3E}">
        <p14:creationId xmlns:p14="http://schemas.microsoft.com/office/powerpoint/2010/main" val="2476252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35"/>
        <p:cNvGrpSpPr/>
        <p:nvPr/>
      </p:nvGrpSpPr>
      <p:grpSpPr>
        <a:xfrm>
          <a:off x="0" y="0"/>
          <a:ext cx="0" cy="0"/>
          <a:chOff x="0" y="0"/>
          <a:chExt cx="0" cy="0"/>
        </a:xfrm>
      </p:grpSpPr>
      <p:sp>
        <p:nvSpPr>
          <p:cNvPr id="637" name="Google Shape;637;p53"/>
          <p:cNvSpPr txBox="1">
            <a:spLocks noGrp="1"/>
          </p:cNvSpPr>
          <p:nvPr>
            <p:ph type="title"/>
          </p:nvPr>
        </p:nvSpPr>
        <p:spPr>
          <a:xfrm>
            <a:off x="1732325" y="539500"/>
            <a:ext cx="6698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Diagrammes</a:t>
            </a:r>
            <a:endParaRPr dirty="0"/>
          </a:p>
        </p:txBody>
      </p:sp>
      <p:sp>
        <p:nvSpPr>
          <p:cNvPr id="650" name="Google Shape;650;p53"/>
          <p:cNvSpPr/>
          <p:nvPr/>
        </p:nvSpPr>
        <p:spPr>
          <a:xfrm>
            <a:off x="7427838" y="362424"/>
            <a:ext cx="1041300" cy="1041000"/>
          </a:xfrm>
          <a:prstGeom prst="decagon">
            <a:avLst>
              <a:gd name="vf" fmla="val 105146"/>
            </a:avLst>
          </a:prstGeom>
          <a:solidFill>
            <a:srgbClr val="95FF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1" name="Google Shape;651;p53"/>
          <p:cNvGrpSpPr/>
          <p:nvPr/>
        </p:nvGrpSpPr>
        <p:grpSpPr>
          <a:xfrm rot="464811">
            <a:off x="7624138" y="639412"/>
            <a:ext cx="648951" cy="487702"/>
            <a:chOff x="6736356" y="463130"/>
            <a:chExt cx="648933" cy="487689"/>
          </a:xfrm>
        </p:grpSpPr>
        <p:grpSp>
          <p:nvGrpSpPr>
            <p:cNvPr id="652" name="Google Shape;652;p53"/>
            <p:cNvGrpSpPr/>
            <p:nvPr/>
          </p:nvGrpSpPr>
          <p:grpSpPr>
            <a:xfrm>
              <a:off x="6760636" y="488826"/>
              <a:ext cx="624653" cy="461993"/>
              <a:chOff x="2505625" y="3873250"/>
              <a:chExt cx="487325" cy="360425"/>
            </a:xfrm>
          </p:grpSpPr>
          <p:sp>
            <p:nvSpPr>
              <p:cNvPr id="653" name="Google Shape;653;p53"/>
              <p:cNvSpPr/>
              <p:nvPr/>
            </p:nvSpPr>
            <p:spPr>
              <a:xfrm>
                <a:off x="2781050" y="3873250"/>
                <a:ext cx="211900" cy="360425"/>
              </a:xfrm>
              <a:custGeom>
                <a:avLst/>
                <a:gdLst/>
                <a:ahLst/>
                <a:cxnLst/>
                <a:rect l="l" t="t" r="r" b="b"/>
                <a:pathLst>
                  <a:path w="8476" h="14417" extrusionOk="0">
                    <a:moveTo>
                      <a:pt x="795" y="0"/>
                    </a:moveTo>
                    <a:cubicBezTo>
                      <a:pt x="358" y="0"/>
                      <a:pt x="1" y="357"/>
                      <a:pt x="1" y="794"/>
                    </a:cubicBezTo>
                    <a:lnTo>
                      <a:pt x="1" y="1900"/>
                    </a:lnTo>
                    <a:lnTo>
                      <a:pt x="1" y="3613"/>
                    </a:lnTo>
                    <a:lnTo>
                      <a:pt x="1" y="12490"/>
                    </a:lnTo>
                    <a:lnTo>
                      <a:pt x="1" y="13623"/>
                    </a:lnTo>
                    <a:cubicBezTo>
                      <a:pt x="1" y="14060"/>
                      <a:pt x="358" y="14417"/>
                      <a:pt x="795" y="14417"/>
                    </a:cubicBezTo>
                    <a:lnTo>
                      <a:pt x="7682" y="14417"/>
                    </a:lnTo>
                    <a:cubicBezTo>
                      <a:pt x="8119" y="14417"/>
                      <a:pt x="8476" y="14060"/>
                      <a:pt x="8476" y="13623"/>
                    </a:cubicBezTo>
                    <a:lnTo>
                      <a:pt x="8476" y="12490"/>
                    </a:lnTo>
                    <a:lnTo>
                      <a:pt x="8476" y="3613"/>
                    </a:lnTo>
                    <a:lnTo>
                      <a:pt x="8476" y="1900"/>
                    </a:lnTo>
                    <a:lnTo>
                      <a:pt x="8476" y="794"/>
                    </a:lnTo>
                    <a:cubicBezTo>
                      <a:pt x="8476" y="357"/>
                      <a:pt x="8119" y="0"/>
                      <a:pt x="76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53"/>
              <p:cNvSpPr/>
              <p:nvPr/>
            </p:nvSpPr>
            <p:spPr>
              <a:xfrm>
                <a:off x="2505625" y="3873250"/>
                <a:ext cx="211675" cy="360425"/>
              </a:xfrm>
              <a:custGeom>
                <a:avLst/>
                <a:gdLst/>
                <a:ahLst/>
                <a:cxnLst/>
                <a:rect l="l" t="t" r="r" b="b"/>
                <a:pathLst>
                  <a:path w="8467" h="14417" extrusionOk="0">
                    <a:moveTo>
                      <a:pt x="785" y="0"/>
                    </a:moveTo>
                    <a:cubicBezTo>
                      <a:pt x="348" y="0"/>
                      <a:pt x="0" y="357"/>
                      <a:pt x="0" y="794"/>
                    </a:cubicBezTo>
                    <a:lnTo>
                      <a:pt x="0" y="1900"/>
                    </a:lnTo>
                    <a:lnTo>
                      <a:pt x="0" y="12490"/>
                    </a:lnTo>
                    <a:lnTo>
                      <a:pt x="0" y="13623"/>
                    </a:lnTo>
                    <a:cubicBezTo>
                      <a:pt x="0" y="14060"/>
                      <a:pt x="348" y="14417"/>
                      <a:pt x="785" y="14417"/>
                    </a:cubicBezTo>
                    <a:lnTo>
                      <a:pt x="7672" y="14417"/>
                    </a:lnTo>
                    <a:cubicBezTo>
                      <a:pt x="8110" y="14417"/>
                      <a:pt x="8466" y="14060"/>
                      <a:pt x="8466" y="13623"/>
                    </a:cubicBezTo>
                    <a:lnTo>
                      <a:pt x="8466" y="12490"/>
                    </a:lnTo>
                    <a:lnTo>
                      <a:pt x="8466" y="1900"/>
                    </a:lnTo>
                    <a:lnTo>
                      <a:pt x="8466" y="794"/>
                    </a:lnTo>
                    <a:cubicBezTo>
                      <a:pt x="8466" y="357"/>
                      <a:pt x="8110" y="0"/>
                      <a:pt x="76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53"/>
              <p:cNvSpPr/>
              <p:nvPr/>
            </p:nvSpPr>
            <p:spPr>
              <a:xfrm>
                <a:off x="2732225" y="4028525"/>
                <a:ext cx="33925" cy="49925"/>
              </a:xfrm>
              <a:custGeom>
                <a:avLst/>
                <a:gdLst/>
                <a:ahLst/>
                <a:cxnLst/>
                <a:rect l="l" t="t" r="r" b="b"/>
                <a:pathLst>
                  <a:path w="1357" h="1997" extrusionOk="0">
                    <a:moveTo>
                      <a:pt x="326" y="0"/>
                    </a:moveTo>
                    <a:cubicBezTo>
                      <a:pt x="250" y="0"/>
                      <a:pt x="174" y="29"/>
                      <a:pt x="116" y="87"/>
                    </a:cubicBezTo>
                    <a:cubicBezTo>
                      <a:pt x="0" y="194"/>
                      <a:pt x="0" y="382"/>
                      <a:pt x="116" y="498"/>
                    </a:cubicBezTo>
                    <a:lnTo>
                      <a:pt x="616" y="997"/>
                    </a:lnTo>
                    <a:lnTo>
                      <a:pt x="116" y="1497"/>
                    </a:lnTo>
                    <a:cubicBezTo>
                      <a:pt x="0" y="1604"/>
                      <a:pt x="0" y="1791"/>
                      <a:pt x="116" y="1907"/>
                    </a:cubicBezTo>
                    <a:cubicBezTo>
                      <a:pt x="178" y="1970"/>
                      <a:pt x="250" y="1996"/>
                      <a:pt x="330" y="1996"/>
                    </a:cubicBezTo>
                    <a:cubicBezTo>
                      <a:pt x="401" y="1996"/>
                      <a:pt x="473" y="1970"/>
                      <a:pt x="535" y="1907"/>
                    </a:cubicBezTo>
                    <a:lnTo>
                      <a:pt x="1240" y="1203"/>
                    </a:lnTo>
                    <a:cubicBezTo>
                      <a:pt x="1356" y="1087"/>
                      <a:pt x="1356" y="899"/>
                      <a:pt x="1240" y="792"/>
                    </a:cubicBezTo>
                    <a:lnTo>
                      <a:pt x="535" y="87"/>
                    </a:lnTo>
                    <a:cubicBezTo>
                      <a:pt x="477" y="29"/>
                      <a:pt x="401" y="0"/>
                      <a:pt x="3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 name="Google Shape;656;p53"/>
            <p:cNvGrpSpPr/>
            <p:nvPr/>
          </p:nvGrpSpPr>
          <p:grpSpPr>
            <a:xfrm>
              <a:off x="6736356" y="463130"/>
              <a:ext cx="610650" cy="456000"/>
              <a:chOff x="1728600" y="3528000"/>
              <a:chExt cx="476400" cy="355750"/>
            </a:xfrm>
          </p:grpSpPr>
          <p:sp>
            <p:nvSpPr>
              <p:cNvPr id="657" name="Google Shape;657;p53"/>
              <p:cNvSpPr/>
              <p:nvPr/>
            </p:nvSpPr>
            <p:spPr>
              <a:xfrm>
                <a:off x="1989975" y="3528000"/>
                <a:ext cx="215025" cy="355750"/>
              </a:xfrm>
              <a:custGeom>
                <a:avLst/>
                <a:gdLst/>
                <a:ahLst/>
                <a:cxnLst/>
                <a:rect l="l" t="t" r="r" b="b"/>
                <a:pathLst>
                  <a:path w="8601" h="14230" extrusionOk="0">
                    <a:moveTo>
                      <a:pt x="7566" y="563"/>
                    </a:moveTo>
                    <a:cubicBezTo>
                      <a:pt x="7825" y="563"/>
                      <a:pt x="8039" y="768"/>
                      <a:pt x="8039" y="1035"/>
                    </a:cubicBezTo>
                    <a:lnTo>
                      <a:pt x="8039" y="1803"/>
                    </a:lnTo>
                    <a:lnTo>
                      <a:pt x="563" y="1803"/>
                    </a:lnTo>
                    <a:lnTo>
                      <a:pt x="563" y="1035"/>
                    </a:lnTo>
                    <a:cubicBezTo>
                      <a:pt x="563" y="768"/>
                      <a:pt x="777" y="563"/>
                      <a:pt x="1036" y="563"/>
                    </a:cubicBezTo>
                    <a:close/>
                    <a:moveTo>
                      <a:pt x="8039" y="2365"/>
                    </a:moveTo>
                    <a:lnTo>
                      <a:pt x="8039" y="3426"/>
                    </a:lnTo>
                    <a:lnTo>
                      <a:pt x="563" y="3426"/>
                    </a:lnTo>
                    <a:lnTo>
                      <a:pt x="563" y="2365"/>
                    </a:lnTo>
                    <a:close/>
                    <a:moveTo>
                      <a:pt x="8039" y="12410"/>
                    </a:moveTo>
                    <a:lnTo>
                      <a:pt x="8039" y="13204"/>
                    </a:lnTo>
                    <a:cubicBezTo>
                      <a:pt x="8039" y="13462"/>
                      <a:pt x="7825" y="13676"/>
                      <a:pt x="7566" y="13676"/>
                    </a:cubicBezTo>
                    <a:lnTo>
                      <a:pt x="1036" y="13676"/>
                    </a:lnTo>
                    <a:cubicBezTo>
                      <a:pt x="777" y="13676"/>
                      <a:pt x="563" y="13462"/>
                      <a:pt x="563" y="13204"/>
                    </a:cubicBezTo>
                    <a:lnTo>
                      <a:pt x="563" y="12410"/>
                    </a:lnTo>
                    <a:close/>
                    <a:moveTo>
                      <a:pt x="1036" y="0"/>
                    </a:moveTo>
                    <a:cubicBezTo>
                      <a:pt x="465" y="0"/>
                      <a:pt x="1" y="464"/>
                      <a:pt x="1" y="1035"/>
                    </a:cubicBezTo>
                    <a:lnTo>
                      <a:pt x="1" y="10385"/>
                    </a:lnTo>
                    <a:cubicBezTo>
                      <a:pt x="1" y="10536"/>
                      <a:pt x="126" y="10661"/>
                      <a:pt x="286" y="10661"/>
                    </a:cubicBezTo>
                    <a:cubicBezTo>
                      <a:pt x="438" y="10661"/>
                      <a:pt x="563" y="10536"/>
                      <a:pt x="563" y="10385"/>
                    </a:cubicBezTo>
                    <a:lnTo>
                      <a:pt x="563" y="3988"/>
                    </a:lnTo>
                    <a:lnTo>
                      <a:pt x="8039" y="3988"/>
                    </a:lnTo>
                    <a:lnTo>
                      <a:pt x="8039" y="11848"/>
                    </a:lnTo>
                    <a:lnTo>
                      <a:pt x="563" y="11848"/>
                    </a:lnTo>
                    <a:lnTo>
                      <a:pt x="563" y="11517"/>
                    </a:lnTo>
                    <a:cubicBezTo>
                      <a:pt x="563" y="11366"/>
                      <a:pt x="438" y="11241"/>
                      <a:pt x="286" y="11241"/>
                    </a:cubicBezTo>
                    <a:cubicBezTo>
                      <a:pt x="126" y="11241"/>
                      <a:pt x="1" y="11366"/>
                      <a:pt x="1" y="11517"/>
                    </a:cubicBezTo>
                    <a:lnTo>
                      <a:pt x="1" y="13204"/>
                    </a:lnTo>
                    <a:cubicBezTo>
                      <a:pt x="1" y="13774"/>
                      <a:pt x="465" y="14229"/>
                      <a:pt x="1036" y="14229"/>
                    </a:cubicBezTo>
                    <a:lnTo>
                      <a:pt x="7566" y="14229"/>
                    </a:lnTo>
                    <a:cubicBezTo>
                      <a:pt x="8137" y="14229"/>
                      <a:pt x="8601" y="13774"/>
                      <a:pt x="8601" y="13204"/>
                    </a:cubicBezTo>
                    <a:lnTo>
                      <a:pt x="8601" y="1035"/>
                    </a:lnTo>
                    <a:cubicBezTo>
                      <a:pt x="8601" y="464"/>
                      <a:pt x="8137" y="0"/>
                      <a:pt x="756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53"/>
              <p:cNvSpPr/>
              <p:nvPr/>
            </p:nvSpPr>
            <p:spPr>
              <a:xfrm>
                <a:off x="2045750" y="3550525"/>
                <a:ext cx="66025" cy="14075"/>
              </a:xfrm>
              <a:custGeom>
                <a:avLst/>
                <a:gdLst/>
                <a:ahLst/>
                <a:cxnLst/>
                <a:rect l="l" t="t" r="r" b="b"/>
                <a:pathLst>
                  <a:path w="2641" h="563" extrusionOk="0">
                    <a:moveTo>
                      <a:pt x="277" y="1"/>
                    </a:moveTo>
                    <a:cubicBezTo>
                      <a:pt x="125" y="1"/>
                      <a:pt x="0" y="125"/>
                      <a:pt x="0" y="286"/>
                    </a:cubicBezTo>
                    <a:cubicBezTo>
                      <a:pt x="0" y="438"/>
                      <a:pt x="125" y="563"/>
                      <a:pt x="277" y="563"/>
                    </a:cubicBezTo>
                    <a:lnTo>
                      <a:pt x="2364" y="563"/>
                    </a:lnTo>
                    <a:cubicBezTo>
                      <a:pt x="2516" y="563"/>
                      <a:pt x="2641" y="438"/>
                      <a:pt x="2641" y="286"/>
                    </a:cubicBezTo>
                    <a:cubicBezTo>
                      <a:pt x="2641" y="125"/>
                      <a:pt x="2516" y="1"/>
                      <a:pt x="236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53"/>
              <p:cNvSpPr/>
              <p:nvPr/>
            </p:nvSpPr>
            <p:spPr>
              <a:xfrm>
                <a:off x="2139175" y="3550075"/>
                <a:ext cx="13875" cy="14975"/>
              </a:xfrm>
              <a:custGeom>
                <a:avLst/>
                <a:gdLst/>
                <a:ahLst/>
                <a:cxnLst/>
                <a:rect l="l" t="t" r="r" b="b"/>
                <a:pathLst>
                  <a:path w="555" h="599" extrusionOk="0">
                    <a:moveTo>
                      <a:pt x="278" y="1"/>
                    </a:moveTo>
                    <a:cubicBezTo>
                      <a:pt x="126" y="1"/>
                      <a:pt x="1" y="126"/>
                      <a:pt x="1" y="277"/>
                    </a:cubicBezTo>
                    <a:lnTo>
                      <a:pt x="1" y="322"/>
                    </a:lnTo>
                    <a:cubicBezTo>
                      <a:pt x="1" y="473"/>
                      <a:pt x="126" y="598"/>
                      <a:pt x="278" y="598"/>
                    </a:cubicBezTo>
                    <a:cubicBezTo>
                      <a:pt x="429" y="598"/>
                      <a:pt x="554" y="473"/>
                      <a:pt x="554" y="322"/>
                    </a:cubicBezTo>
                    <a:lnTo>
                      <a:pt x="554" y="277"/>
                    </a:lnTo>
                    <a:cubicBezTo>
                      <a:pt x="554" y="126"/>
                      <a:pt x="429" y="1"/>
                      <a:pt x="27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53"/>
              <p:cNvSpPr/>
              <p:nvPr/>
            </p:nvSpPr>
            <p:spPr>
              <a:xfrm>
                <a:off x="2120900" y="3550075"/>
                <a:ext cx="14075" cy="14975"/>
              </a:xfrm>
              <a:custGeom>
                <a:avLst/>
                <a:gdLst/>
                <a:ahLst/>
                <a:cxnLst/>
                <a:rect l="l" t="t" r="r" b="b"/>
                <a:pathLst>
                  <a:path w="563" h="599" extrusionOk="0">
                    <a:moveTo>
                      <a:pt x="277" y="1"/>
                    </a:moveTo>
                    <a:cubicBezTo>
                      <a:pt x="125" y="1"/>
                      <a:pt x="0" y="126"/>
                      <a:pt x="0" y="277"/>
                    </a:cubicBezTo>
                    <a:lnTo>
                      <a:pt x="0" y="322"/>
                    </a:lnTo>
                    <a:cubicBezTo>
                      <a:pt x="0" y="473"/>
                      <a:pt x="125" y="598"/>
                      <a:pt x="277" y="598"/>
                    </a:cubicBezTo>
                    <a:cubicBezTo>
                      <a:pt x="438" y="598"/>
                      <a:pt x="562" y="473"/>
                      <a:pt x="562" y="322"/>
                    </a:cubicBezTo>
                    <a:lnTo>
                      <a:pt x="562" y="277"/>
                    </a:lnTo>
                    <a:cubicBezTo>
                      <a:pt x="562" y="126"/>
                      <a:pt x="438"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53"/>
              <p:cNvSpPr/>
              <p:nvPr/>
            </p:nvSpPr>
            <p:spPr>
              <a:xfrm>
                <a:off x="2075625" y="3847150"/>
                <a:ext cx="43525" cy="13850"/>
              </a:xfrm>
              <a:custGeom>
                <a:avLst/>
                <a:gdLst/>
                <a:ahLst/>
                <a:cxnLst/>
                <a:rect l="l" t="t" r="r" b="b"/>
                <a:pathLst>
                  <a:path w="1741" h="554" extrusionOk="0">
                    <a:moveTo>
                      <a:pt x="286" y="0"/>
                    </a:moveTo>
                    <a:cubicBezTo>
                      <a:pt x="125" y="0"/>
                      <a:pt x="0" y="125"/>
                      <a:pt x="0" y="277"/>
                    </a:cubicBezTo>
                    <a:cubicBezTo>
                      <a:pt x="0" y="429"/>
                      <a:pt x="125" y="554"/>
                      <a:pt x="286" y="554"/>
                    </a:cubicBezTo>
                    <a:lnTo>
                      <a:pt x="1464" y="554"/>
                    </a:lnTo>
                    <a:cubicBezTo>
                      <a:pt x="1615" y="554"/>
                      <a:pt x="1740" y="429"/>
                      <a:pt x="1740" y="277"/>
                    </a:cubicBezTo>
                    <a:cubicBezTo>
                      <a:pt x="1740" y="125"/>
                      <a:pt x="1615" y="0"/>
                      <a:pt x="146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53"/>
              <p:cNvSpPr/>
              <p:nvPr/>
            </p:nvSpPr>
            <p:spPr>
              <a:xfrm>
                <a:off x="1728600" y="3528000"/>
                <a:ext cx="215025" cy="355750"/>
              </a:xfrm>
              <a:custGeom>
                <a:avLst/>
                <a:gdLst/>
                <a:ahLst/>
                <a:cxnLst/>
                <a:rect l="l" t="t" r="r" b="b"/>
                <a:pathLst>
                  <a:path w="8601" h="14230" extrusionOk="0">
                    <a:moveTo>
                      <a:pt x="7565" y="563"/>
                    </a:moveTo>
                    <a:cubicBezTo>
                      <a:pt x="7824" y="563"/>
                      <a:pt x="8038" y="768"/>
                      <a:pt x="8038" y="1035"/>
                    </a:cubicBezTo>
                    <a:lnTo>
                      <a:pt x="8038" y="1803"/>
                    </a:lnTo>
                    <a:lnTo>
                      <a:pt x="562" y="1803"/>
                    </a:lnTo>
                    <a:lnTo>
                      <a:pt x="562" y="1035"/>
                    </a:lnTo>
                    <a:cubicBezTo>
                      <a:pt x="562" y="768"/>
                      <a:pt x="776" y="563"/>
                      <a:pt x="1035" y="563"/>
                    </a:cubicBezTo>
                    <a:close/>
                    <a:moveTo>
                      <a:pt x="8038" y="12410"/>
                    </a:moveTo>
                    <a:lnTo>
                      <a:pt x="8038" y="13204"/>
                    </a:lnTo>
                    <a:cubicBezTo>
                      <a:pt x="8038" y="13462"/>
                      <a:pt x="7824" y="13676"/>
                      <a:pt x="7565" y="13676"/>
                    </a:cubicBezTo>
                    <a:lnTo>
                      <a:pt x="1035" y="13676"/>
                    </a:lnTo>
                    <a:cubicBezTo>
                      <a:pt x="776" y="13676"/>
                      <a:pt x="562" y="13462"/>
                      <a:pt x="562" y="13204"/>
                    </a:cubicBezTo>
                    <a:lnTo>
                      <a:pt x="562" y="12410"/>
                    </a:lnTo>
                    <a:close/>
                    <a:moveTo>
                      <a:pt x="1035" y="0"/>
                    </a:moveTo>
                    <a:cubicBezTo>
                      <a:pt x="464" y="0"/>
                      <a:pt x="0" y="464"/>
                      <a:pt x="0" y="1035"/>
                    </a:cubicBezTo>
                    <a:lnTo>
                      <a:pt x="0" y="6959"/>
                    </a:lnTo>
                    <a:cubicBezTo>
                      <a:pt x="0" y="7111"/>
                      <a:pt x="125" y="7235"/>
                      <a:pt x="286" y="7235"/>
                    </a:cubicBezTo>
                    <a:cubicBezTo>
                      <a:pt x="437" y="7235"/>
                      <a:pt x="562" y="7111"/>
                      <a:pt x="562" y="6959"/>
                    </a:cubicBezTo>
                    <a:lnTo>
                      <a:pt x="562" y="2365"/>
                    </a:lnTo>
                    <a:lnTo>
                      <a:pt x="8038" y="2365"/>
                    </a:lnTo>
                    <a:lnTo>
                      <a:pt x="8038" y="11848"/>
                    </a:lnTo>
                    <a:lnTo>
                      <a:pt x="562" y="11848"/>
                    </a:lnTo>
                    <a:lnTo>
                      <a:pt x="562" y="8101"/>
                    </a:lnTo>
                    <a:cubicBezTo>
                      <a:pt x="562" y="7940"/>
                      <a:pt x="437" y="7815"/>
                      <a:pt x="286" y="7815"/>
                    </a:cubicBezTo>
                    <a:cubicBezTo>
                      <a:pt x="125" y="7815"/>
                      <a:pt x="0" y="7940"/>
                      <a:pt x="0" y="8101"/>
                    </a:cubicBezTo>
                    <a:lnTo>
                      <a:pt x="0" y="13204"/>
                    </a:lnTo>
                    <a:cubicBezTo>
                      <a:pt x="0" y="13774"/>
                      <a:pt x="464" y="14229"/>
                      <a:pt x="1035" y="14229"/>
                    </a:cubicBezTo>
                    <a:lnTo>
                      <a:pt x="7565" y="14229"/>
                    </a:lnTo>
                    <a:cubicBezTo>
                      <a:pt x="8136" y="14229"/>
                      <a:pt x="8600" y="13774"/>
                      <a:pt x="8600" y="13204"/>
                    </a:cubicBezTo>
                    <a:lnTo>
                      <a:pt x="8600" y="1035"/>
                    </a:lnTo>
                    <a:cubicBezTo>
                      <a:pt x="8600" y="464"/>
                      <a:pt x="8136" y="0"/>
                      <a:pt x="756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53"/>
              <p:cNvSpPr/>
              <p:nvPr/>
            </p:nvSpPr>
            <p:spPr>
              <a:xfrm>
                <a:off x="1784350" y="3550525"/>
                <a:ext cx="66275" cy="14075"/>
              </a:xfrm>
              <a:custGeom>
                <a:avLst/>
                <a:gdLst/>
                <a:ahLst/>
                <a:cxnLst/>
                <a:rect l="l" t="t" r="r" b="b"/>
                <a:pathLst>
                  <a:path w="2651" h="563" extrusionOk="0">
                    <a:moveTo>
                      <a:pt x="277" y="1"/>
                    </a:moveTo>
                    <a:cubicBezTo>
                      <a:pt x="126" y="1"/>
                      <a:pt x="1" y="125"/>
                      <a:pt x="1" y="286"/>
                    </a:cubicBezTo>
                    <a:cubicBezTo>
                      <a:pt x="1" y="438"/>
                      <a:pt x="126" y="563"/>
                      <a:pt x="277" y="563"/>
                    </a:cubicBezTo>
                    <a:lnTo>
                      <a:pt x="2365" y="563"/>
                    </a:lnTo>
                    <a:cubicBezTo>
                      <a:pt x="2525" y="563"/>
                      <a:pt x="2650" y="438"/>
                      <a:pt x="2650" y="286"/>
                    </a:cubicBezTo>
                    <a:cubicBezTo>
                      <a:pt x="2650" y="125"/>
                      <a:pt x="2525" y="1"/>
                      <a:pt x="236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53"/>
              <p:cNvSpPr/>
              <p:nvPr/>
            </p:nvSpPr>
            <p:spPr>
              <a:xfrm>
                <a:off x="1877800" y="3550075"/>
                <a:ext cx="13850" cy="14975"/>
              </a:xfrm>
              <a:custGeom>
                <a:avLst/>
                <a:gdLst/>
                <a:ahLst/>
                <a:cxnLst/>
                <a:rect l="l" t="t" r="r" b="b"/>
                <a:pathLst>
                  <a:path w="554" h="599" extrusionOk="0">
                    <a:moveTo>
                      <a:pt x="277" y="1"/>
                    </a:moveTo>
                    <a:cubicBezTo>
                      <a:pt x="125" y="1"/>
                      <a:pt x="1" y="126"/>
                      <a:pt x="1" y="277"/>
                    </a:cubicBezTo>
                    <a:lnTo>
                      <a:pt x="1" y="322"/>
                    </a:lnTo>
                    <a:cubicBezTo>
                      <a:pt x="1" y="473"/>
                      <a:pt x="125" y="598"/>
                      <a:pt x="277" y="598"/>
                    </a:cubicBezTo>
                    <a:cubicBezTo>
                      <a:pt x="429" y="598"/>
                      <a:pt x="554" y="473"/>
                      <a:pt x="554" y="322"/>
                    </a:cubicBezTo>
                    <a:lnTo>
                      <a:pt x="554" y="277"/>
                    </a:lnTo>
                    <a:cubicBezTo>
                      <a:pt x="554" y="126"/>
                      <a:pt x="429"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53"/>
              <p:cNvSpPr/>
              <p:nvPr/>
            </p:nvSpPr>
            <p:spPr>
              <a:xfrm>
                <a:off x="1859525" y="3550075"/>
                <a:ext cx="14075" cy="14975"/>
              </a:xfrm>
              <a:custGeom>
                <a:avLst/>
                <a:gdLst/>
                <a:ahLst/>
                <a:cxnLst/>
                <a:rect l="l" t="t" r="r" b="b"/>
                <a:pathLst>
                  <a:path w="563" h="599" extrusionOk="0">
                    <a:moveTo>
                      <a:pt x="277" y="1"/>
                    </a:moveTo>
                    <a:cubicBezTo>
                      <a:pt x="125" y="1"/>
                      <a:pt x="0" y="126"/>
                      <a:pt x="0" y="277"/>
                    </a:cubicBezTo>
                    <a:lnTo>
                      <a:pt x="0" y="322"/>
                    </a:lnTo>
                    <a:cubicBezTo>
                      <a:pt x="0" y="473"/>
                      <a:pt x="125" y="598"/>
                      <a:pt x="277" y="598"/>
                    </a:cubicBezTo>
                    <a:cubicBezTo>
                      <a:pt x="437" y="598"/>
                      <a:pt x="562" y="473"/>
                      <a:pt x="562" y="322"/>
                    </a:cubicBezTo>
                    <a:lnTo>
                      <a:pt x="562" y="277"/>
                    </a:lnTo>
                    <a:cubicBezTo>
                      <a:pt x="562" y="126"/>
                      <a:pt x="437"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53"/>
              <p:cNvSpPr/>
              <p:nvPr/>
            </p:nvSpPr>
            <p:spPr>
              <a:xfrm>
                <a:off x="1814250" y="3847150"/>
                <a:ext cx="43500" cy="13850"/>
              </a:xfrm>
              <a:custGeom>
                <a:avLst/>
                <a:gdLst/>
                <a:ahLst/>
                <a:cxnLst/>
                <a:rect l="l" t="t" r="r" b="b"/>
                <a:pathLst>
                  <a:path w="1740" h="554" extrusionOk="0">
                    <a:moveTo>
                      <a:pt x="286" y="0"/>
                    </a:moveTo>
                    <a:cubicBezTo>
                      <a:pt x="125" y="0"/>
                      <a:pt x="0" y="125"/>
                      <a:pt x="0" y="277"/>
                    </a:cubicBezTo>
                    <a:cubicBezTo>
                      <a:pt x="0" y="429"/>
                      <a:pt x="125" y="554"/>
                      <a:pt x="286" y="554"/>
                    </a:cubicBezTo>
                    <a:lnTo>
                      <a:pt x="1463" y="554"/>
                    </a:lnTo>
                    <a:cubicBezTo>
                      <a:pt x="1615" y="554"/>
                      <a:pt x="1740" y="429"/>
                      <a:pt x="1740" y="277"/>
                    </a:cubicBezTo>
                    <a:cubicBezTo>
                      <a:pt x="1740" y="125"/>
                      <a:pt x="1615" y="0"/>
                      <a:pt x="146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53"/>
              <p:cNvSpPr/>
              <p:nvPr/>
            </p:nvSpPr>
            <p:spPr>
              <a:xfrm>
                <a:off x="1752900" y="3629025"/>
                <a:ext cx="166400" cy="59575"/>
              </a:xfrm>
              <a:custGeom>
                <a:avLst/>
                <a:gdLst/>
                <a:ahLst/>
                <a:cxnLst/>
                <a:rect l="l" t="t" r="r" b="b"/>
                <a:pathLst>
                  <a:path w="6656" h="2383" extrusionOk="0">
                    <a:moveTo>
                      <a:pt x="277" y="1"/>
                    </a:moveTo>
                    <a:cubicBezTo>
                      <a:pt x="126" y="1"/>
                      <a:pt x="1" y="126"/>
                      <a:pt x="1" y="277"/>
                    </a:cubicBezTo>
                    <a:lnTo>
                      <a:pt x="1" y="2106"/>
                    </a:lnTo>
                    <a:cubicBezTo>
                      <a:pt x="1" y="2258"/>
                      <a:pt x="126" y="2383"/>
                      <a:pt x="277" y="2383"/>
                    </a:cubicBezTo>
                    <a:lnTo>
                      <a:pt x="6379" y="2383"/>
                    </a:lnTo>
                    <a:cubicBezTo>
                      <a:pt x="6531" y="2383"/>
                      <a:pt x="6656" y="2258"/>
                      <a:pt x="6656" y="2106"/>
                    </a:cubicBezTo>
                    <a:lnTo>
                      <a:pt x="6656" y="277"/>
                    </a:lnTo>
                    <a:cubicBezTo>
                      <a:pt x="6656" y="126"/>
                      <a:pt x="6531" y="1"/>
                      <a:pt x="6379" y="1"/>
                    </a:cubicBezTo>
                    <a:lnTo>
                      <a:pt x="5443" y="1"/>
                    </a:lnTo>
                    <a:cubicBezTo>
                      <a:pt x="5291" y="1"/>
                      <a:pt x="5166" y="126"/>
                      <a:pt x="5166" y="277"/>
                    </a:cubicBezTo>
                    <a:cubicBezTo>
                      <a:pt x="5166" y="429"/>
                      <a:pt x="5291" y="554"/>
                      <a:pt x="5443" y="554"/>
                    </a:cubicBezTo>
                    <a:lnTo>
                      <a:pt x="6103" y="554"/>
                    </a:lnTo>
                    <a:lnTo>
                      <a:pt x="6103" y="1829"/>
                    </a:lnTo>
                    <a:lnTo>
                      <a:pt x="554" y="1829"/>
                    </a:lnTo>
                    <a:lnTo>
                      <a:pt x="554" y="554"/>
                    </a:lnTo>
                    <a:lnTo>
                      <a:pt x="4301" y="554"/>
                    </a:lnTo>
                    <a:cubicBezTo>
                      <a:pt x="4461" y="554"/>
                      <a:pt x="4586" y="429"/>
                      <a:pt x="4586" y="277"/>
                    </a:cubicBezTo>
                    <a:cubicBezTo>
                      <a:pt x="4586" y="126"/>
                      <a:pt x="4461" y="1"/>
                      <a:pt x="430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53"/>
              <p:cNvSpPr/>
              <p:nvPr/>
            </p:nvSpPr>
            <p:spPr>
              <a:xfrm>
                <a:off x="1755125" y="3699050"/>
                <a:ext cx="69175" cy="13850"/>
              </a:xfrm>
              <a:custGeom>
                <a:avLst/>
                <a:gdLst/>
                <a:ahLst/>
                <a:cxnLst/>
                <a:rect l="l" t="t" r="r" b="b"/>
                <a:pathLst>
                  <a:path w="2767" h="554" extrusionOk="0">
                    <a:moveTo>
                      <a:pt x="278" y="1"/>
                    </a:moveTo>
                    <a:cubicBezTo>
                      <a:pt x="126" y="1"/>
                      <a:pt x="1" y="126"/>
                      <a:pt x="1" y="277"/>
                    </a:cubicBezTo>
                    <a:cubicBezTo>
                      <a:pt x="1" y="429"/>
                      <a:pt x="126" y="554"/>
                      <a:pt x="278" y="554"/>
                    </a:cubicBezTo>
                    <a:lnTo>
                      <a:pt x="2490" y="554"/>
                    </a:lnTo>
                    <a:cubicBezTo>
                      <a:pt x="2642" y="554"/>
                      <a:pt x="2766" y="429"/>
                      <a:pt x="2766" y="277"/>
                    </a:cubicBezTo>
                    <a:cubicBezTo>
                      <a:pt x="2766" y="126"/>
                      <a:pt x="2642" y="1"/>
                      <a:pt x="249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53"/>
              <p:cNvSpPr/>
              <p:nvPr/>
            </p:nvSpPr>
            <p:spPr>
              <a:xfrm>
                <a:off x="1755125" y="3723150"/>
                <a:ext cx="69175" cy="14075"/>
              </a:xfrm>
              <a:custGeom>
                <a:avLst/>
                <a:gdLst/>
                <a:ahLst/>
                <a:cxnLst/>
                <a:rect l="l" t="t" r="r" b="b"/>
                <a:pathLst>
                  <a:path w="2767" h="563" extrusionOk="0">
                    <a:moveTo>
                      <a:pt x="278" y="0"/>
                    </a:moveTo>
                    <a:cubicBezTo>
                      <a:pt x="126" y="0"/>
                      <a:pt x="1" y="125"/>
                      <a:pt x="1" y="277"/>
                    </a:cubicBezTo>
                    <a:cubicBezTo>
                      <a:pt x="1" y="437"/>
                      <a:pt x="126" y="562"/>
                      <a:pt x="278" y="562"/>
                    </a:cubicBezTo>
                    <a:lnTo>
                      <a:pt x="2490" y="562"/>
                    </a:lnTo>
                    <a:cubicBezTo>
                      <a:pt x="2642" y="562"/>
                      <a:pt x="2766" y="437"/>
                      <a:pt x="2766" y="277"/>
                    </a:cubicBezTo>
                    <a:cubicBezTo>
                      <a:pt x="2766" y="125"/>
                      <a:pt x="2642" y="0"/>
                      <a:pt x="249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53"/>
              <p:cNvSpPr/>
              <p:nvPr/>
            </p:nvSpPr>
            <p:spPr>
              <a:xfrm>
                <a:off x="1755125" y="3747450"/>
                <a:ext cx="69175" cy="13850"/>
              </a:xfrm>
              <a:custGeom>
                <a:avLst/>
                <a:gdLst/>
                <a:ahLst/>
                <a:cxnLst/>
                <a:rect l="l" t="t" r="r" b="b"/>
                <a:pathLst>
                  <a:path w="2767" h="554" extrusionOk="0">
                    <a:moveTo>
                      <a:pt x="278" y="1"/>
                    </a:moveTo>
                    <a:cubicBezTo>
                      <a:pt x="126" y="1"/>
                      <a:pt x="1" y="126"/>
                      <a:pt x="1" y="277"/>
                    </a:cubicBezTo>
                    <a:cubicBezTo>
                      <a:pt x="1" y="429"/>
                      <a:pt x="126" y="554"/>
                      <a:pt x="278" y="554"/>
                    </a:cubicBezTo>
                    <a:lnTo>
                      <a:pt x="2490" y="554"/>
                    </a:lnTo>
                    <a:cubicBezTo>
                      <a:pt x="2642" y="554"/>
                      <a:pt x="2766" y="429"/>
                      <a:pt x="2766" y="277"/>
                    </a:cubicBezTo>
                    <a:cubicBezTo>
                      <a:pt x="2766" y="126"/>
                      <a:pt x="2642" y="1"/>
                      <a:pt x="249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53"/>
              <p:cNvSpPr/>
              <p:nvPr/>
            </p:nvSpPr>
            <p:spPr>
              <a:xfrm>
                <a:off x="1755125" y="3771550"/>
                <a:ext cx="69175" cy="14075"/>
              </a:xfrm>
              <a:custGeom>
                <a:avLst/>
                <a:gdLst/>
                <a:ahLst/>
                <a:cxnLst/>
                <a:rect l="l" t="t" r="r" b="b"/>
                <a:pathLst>
                  <a:path w="2767" h="563" extrusionOk="0">
                    <a:moveTo>
                      <a:pt x="278" y="0"/>
                    </a:moveTo>
                    <a:cubicBezTo>
                      <a:pt x="126" y="0"/>
                      <a:pt x="1" y="125"/>
                      <a:pt x="1" y="286"/>
                    </a:cubicBezTo>
                    <a:cubicBezTo>
                      <a:pt x="1" y="437"/>
                      <a:pt x="126" y="562"/>
                      <a:pt x="278" y="562"/>
                    </a:cubicBezTo>
                    <a:lnTo>
                      <a:pt x="2490" y="562"/>
                    </a:lnTo>
                    <a:cubicBezTo>
                      <a:pt x="2642" y="562"/>
                      <a:pt x="2766" y="437"/>
                      <a:pt x="2766" y="286"/>
                    </a:cubicBezTo>
                    <a:cubicBezTo>
                      <a:pt x="2766" y="125"/>
                      <a:pt x="2642" y="0"/>
                      <a:pt x="249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53"/>
              <p:cNvSpPr/>
              <p:nvPr/>
            </p:nvSpPr>
            <p:spPr>
              <a:xfrm>
                <a:off x="1755125" y="3795850"/>
                <a:ext cx="69175" cy="14075"/>
              </a:xfrm>
              <a:custGeom>
                <a:avLst/>
                <a:gdLst/>
                <a:ahLst/>
                <a:cxnLst/>
                <a:rect l="l" t="t" r="r" b="b"/>
                <a:pathLst>
                  <a:path w="2767" h="563" extrusionOk="0">
                    <a:moveTo>
                      <a:pt x="278" y="1"/>
                    </a:moveTo>
                    <a:cubicBezTo>
                      <a:pt x="126" y="1"/>
                      <a:pt x="1" y="125"/>
                      <a:pt x="1" y="277"/>
                    </a:cubicBezTo>
                    <a:cubicBezTo>
                      <a:pt x="1" y="438"/>
                      <a:pt x="126" y="563"/>
                      <a:pt x="278" y="563"/>
                    </a:cubicBezTo>
                    <a:lnTo>
                      <a:pt x="2490" y="563"/>
                    </a:lnTo>
                    <a:cubicBezTo>
                      <a:pt x="2642" y="563"/>
                      <a:pt x="2766" y="438"/>
                      <a:pt x="2766" y="277"/>
                    </a:cubicBezTo>
                    <a:cubicBezTo>
                      <a:pt x="2766" y="125"/>
                      <a:pt x="2642" y="1"/>
                      <a:pt x="249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53"/>
              <p:cNvSpPr/>
              <p:nvPr/>
            </p:nvSpPr>
            <p:spPr>
              <a:xfrm>
                <a:off x="1755125" y="3602925"/>
                <a:ext cx="69175" cy="14075"/>
              </a:xfrm>
              <a:custGeom>
                <a:avLst/>
                <a:gdLst/>
                <a:ahLst/>
                <a:cxnLst/>
                <a:rect l="l" t="t" r="r" b="b"/>
                <a:pathLst>
                  <a:path w="2767" h="563" extrusionOk="0">
                    <a:moveTo>
                      <a:pt x="278" y="1"/>
                    </a:moveTo>
                    <a:cubicBezTo>
                      <a:pt x="126" y="1"/>
                      <a:pt x="1" y="126"/>
                      <a:pt x="1" y="277"/>
                    </a:cubicBezTo>
                    <a:cubicBezTo>
                      <a:pt x="1" y="438"/>
                      <a:pt x="126" y="563"/>
                      <a:pt x="278" y="563"/>
                    </a:cubicBezTo>
                    <a:lnTo>
                      <a:pt x="2490" y="563"/>
                    </a:lnTo>
                    <a:cubicBezTo>
                      <a:pt x="2642" y="563"/>
                      <a:pt x="2766" y="438"/>
                      <a:pt x="2766" y="277"/>
                    </a:cubicBezTo>
                    <a:cubicBezTo>
                      <a:pt x="2766" y="126"/>
                      <a:pt x="2642" y="1"/>
                      <a:pt x="249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53"/>
              <p:cNvSpPr/>
              <p:nvPr/>
            </p:nvSpPr>
            <p:spPr>
              <a:xfrm>
                <a:off x="1836550" y="3699050"/>
                <a:ext cx="82750" cy="13850"/>
              </a:xfrm>
              <a:custGeom>
                <a:avLst/>
                <a:gdLst/>
                <a:ahLst/>
                <a:cxnLst/>
                <a:rect l="l" t="t" r="r" b="b"/>
                <a:pathLst>
                  <a:path w="3310" h="554" extrusionOk="0">
                    <a:moveTo>
                      <a:pt x="277" y="1"/>
                    </a:moveTo>
                    <a:cubicBezTo>
                      <a:pt x="125" y="1"/>
                      <a:pt x="0" y="126"/>
                      <a:pt x="0" y="277"/>
                    </a:cubicBezTo>
                    <a:cubicBezTo>
                      <a:pt x="0" y="429"/>
                      <a:pt x="125" y="554"/>
                      <a:pt x="277" y="554"/>
                    </a:cubicBezTo>
                    <a:lnTo>
                      <a:pt x="3033" y="554"/>
                    </a:lnTo>
                    <a:cubicBezTo>
                      <a:pt x="3185" y="554"/>
                      <a:pt x="3310" y="429"/>
                      <a:pt x="3310" y="277"/>
                    </a:cubicBezTo>
                    <a:cubicBezTo>
                      <a:pt x="3310" y="126"/>
                      <a:pt x="3185" y="1"/>
                      <a:pt x="303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53"/>
              <p:cNvSpPr/>
              <p:nvPr/>
            </p:nvSpPr>
            <p:spPr>
              <a:xfrm>
                <a:off x="1836550" y="3723150"/>
                <a:ext cx="82750" cy="14075"/>
              </a:xfrm>
              <a:custGeom>
                <a:avLst/>
                <a:gdLst/>
                <a:ahLst/>
                <a:cxnLst/>
                <a:rect l="l" t="t" r="r" b="b"/>
                <a:pathLst>
                  <a:path w="3310" h="563" extrusionOk="0">
                    <a:moveTo>
                      <a:pt x="277" y="0"/>
                    </a:moveTo>
                    <a:cubicBezTo>
                      <a:pt x="125" y="0"/>
                      <a:pt x="0" y="125"/>
                      <a:pt x="0" y="277"/>
                    </a:cubicBezTo>
                    <a:cubicBezTo>
                      <a:pt x="0" y="437"/>
                      <a:pt x="125" y="562"/>
                      <a:pt x="277" y="562"/>
                    </a:cubicBezTo>
                    <a:lnTo>
                      <a:pt x="3033" y="562"/>
                    </a:lnTo>
                    <a:cubicBezTo>
                      <a:pt x="3185" y="562"/>
                      <a:pt x="3310" y="437"/>
                      <a:pt x="3310" y="277"/>
                    </a:cubicBezTo>
                    <a:cubicBezTo>
                      <a:pt x="3310" y="125"/>
                      <a:pt x="3185" y="0"/>
                      <a:pt x="303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53"/>
              <p:cNvSpPr/>
              <p:nvPr/>
            </p:nvSpPr>
            <p:spPr>
              <a:xfrm>
                <a:off x="1836550" y="3747450"/>
                <a:ext cx="82750" cy="13850"/>
              </a:xfrm>
              <a:custGeom>
                <a:avLst/>
                <a:gdLst/>
                <a:ahLst/>
                <a:cxnLst/>
                <a:rect l="l" t="t" r="r" b="b"/>
                <a:pathLst>
                  <a:path w="3310" h="554" extrusionOk="0">
                    <a:moveTo>
                      <a:pt x="277" y="1"/>
                    </a:moveTo>
                    <a:cubicBezTo>
                      <a:pt x="125" y="1"/>
                      <a:pt x="0" y="126"/>
                      <a:pt x="0" y="277"/>
                    </a:cubicBezTo>
                    <a:cubicBezTo>
                      <a:pt x="0" y="429"/>
                      <a:pt x="125" y="554"/>
                      <a:pt x="277" y="554"/>
                    </a:cubicBezTo>
                    <a:lnTo>
                      <a:pt x="3033" y="554"/>
                    </a:lnTo>
                    <a:cubicBezTo>
                      <a:pt x="3185" y="554"/>
                      <a:pt x="3310" y="429"/>
                      <a:pt x="3310" y="277"/>
                    </a:cubicBezTo>
                    <a:cubicBezTo>
                      <a:pt x="3310" y="126"/>
                      <a:pt x="3185" y="1"/>
                      <a:pt x="303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53"/>
              <p:cNvSpPr/>
              <p:nvPr/>
            </p:nvSpPr>
            <p:spPr>
              <a:xfrm>
                <a:off x="1836550" y="3771550"/>
                <a:ext cx="82750" cy="14075"/>
              </a:xfrm>
              <a:custGeom>
                <a:avLst/>
                <a:gdLst/>
                <a:ahLst/>
                <a:cxnLst/>
                <a:rect l="l" t="t" r="r" b="b"/>
                <a:pathLst>
                  <a:path w="3310" h="563" extrusionOk="0">
                    <a:moveTo>
                      <a:pt x="277" y="0"/>
                    </a:moveTo>
                    <a:cubicBezTo>
                      <a:pt x="125" y="0"/>
                      <a:pt x="0" y="125"/>
                      <a:pt x="0" y="286"/>
                    </a:cubicBezTo>
                    <a:cubicBezTo>
                      <a:pt x="0" y="437"/>
                      <a:pt x="125" y="562"/>
                      <a:pt x="277" y="562"/>
                    </a:cubicBezTo>
                    <a:lnTo>
                      <a:pt x="3033" y="562"/>
                    </a:lnTo>
                    <a:cubicBezTo>
                      <a:pt x="3185" y="562"/>
                      <a:pt x="3310" y="437"/>
                      <a:pt x="3310" y="286"/>
                    </a:cubicBezTo>
                    <a:cubicBezTo>
                      <a:pt x="3310" y="125"/>
                      <a:pt x="3185" y="0"/>
                      <a:pt x="303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53"/>
              <p:cNvSpPr/>
              <p:nvPr/>
            </p:nvSpPr>
            <p:spPr>
              <a:xfrm>
                <a:off x="1836550" y="3795850"/>
                <a:ext cx="82750" cy="14075"/>
              </a:xfrm>
              <a:custGeom>
                <a:avLst/>
                <a:gdLst/>
                <a:ahLst/>
                <a:cxnLst/>
                <a:rect l="l" t="t" r="r" b="b"/>
                <a:pathLst>
                  <a:path w="3310" h="563" extrusionOk="0">
                    <a:moveTo>
                      <a:pt x="277" y="1"/>
                    </a:moveTo>
                    <a:cubicBezTo>
                      <a:pt x="125" y="1"/>
                      <a:pt x="0" y="125"/>
                      <a:pt x="0" y="277"/>
                    </a:cubicBezTo>
                    <a:cubicBezTo>
                      <a:pt x="0" y="438"/>
                      <a:pt x="125" y="563"/>
                      <a:pt x="277" y="563"/>
                    </a:cubicBezTo>
                    <a:lnTo>
                      <a:pt x="3033" y="563"/>
                    </a:lnTo>
                    <a:cubicBezTo>
                      <a:pt x="3185" y="563"/>
                      <a:pt x="3310" y="438"/>
                      <a:pt x="3310" y="277"/>
                    </a:cubicBezTo>
                    <a:cubicBezTo>
                      <a:pt x="3310" y="125"/>
                      <a:pt x="3185" y="1"/>
                      <a:pt x="303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53"/>
              <p:cNvSpPr/>
              <p:nvPr/>
            </p:nvSpPr>
            <p:spPr>
              <a:xfrm>
                <a:off x="2014075" y="3593350"/>
                <a:ext cx="120900" cy="14075"/>
              </a:xfrm>
              <a:custGeom>
                <a:avLst/>
                <a:gdLst/>
                <a:ahLst/>
                <a:cxnLst/>
                <a:rect l="l" t="t" r="r" b="b"/>
                <a:pathLst>
                  <a:path w="4836" h="563" extrusionOk="0">
                    <a:moveTo>
                      <a:pt x="277" y="0"/>
                    </a:moveTo>
                    <a:cubicBezTo>
                      <a:pt x="125" y="0"/>
                      <a:pt x="0" y="125"/>
                      <a:pt x="0" y="286"/>
                    </a:cubicBezTo>
                    <a:cubicBezTo>
                      <a:pt x="0" y="437"/>
                      <a:pt x="125" y="562"/>
                      <a:pt x="277" y="562"/>
                    </a:cubicBezTo>
                    <a:lnTo>
                      <a:pt x="4550" y="562"/>
                    </a:lnTo>
                    <a:cubicBezTo>
                      <a:pt x="4711" y="562"/>
                      <a:pt x="4835" y="437"/>
                      <a:pt x="4835" y="286"/>
                    </a:cubicBezTo>
                    <a:cubicBezTo>
                      <a:pt x="4835" y="125"/>
                      <a:pt x="4711" y="0"/>
                      <a:pt x="455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53"/>
              <p:cNvSpPr/>
              <p:nvPr/>
            </p:nvSpPr>
            <p:spPr>
              <a:xfrm>
                <a:off x="2018750" y="3638850"/>
                <a:ext cx="70950" cy="70950"/>
              </a:xfrm>
              <a:custGeom>
                <a:avLst/>
                <a:gdLst/>
                <a:ahLst/>
                <a:cxnLst/>
                <a:rect l="l" t="t" r="r" b="b"/>
                <a:pathLst>
                  <a:path w="2838" h="2838" extrusionOk="0">
                    <a:moveTo>
                      <a:pt x="2275" y="562"/>
                    </a:moveTo>
                    <a:lnTo>
                      <a:pt x="2275" y="2284"/>
                    </a:lnTo>
                    <a:lnTo>
                      <a:pt x="554" y="2284"/>
                    </a:lnTo>
                    <a:lnTo>
                      <a:pt x="554" y="562"/>
                    </a:lnTo>
                    <a:close/>
                    <a:moveTo>
                      <a:pt x="277" y="0"/>
                    </a:moveTo>
                    <a:cubicBezTo>
                      <a:pt x="126" y="0"/>
                      <a:pt x="1" y="125"/>
                      <a:pt x="1" y="277"/>
                    </a:cubicBezTo>
                    <a:lnTo>
                      <a:pt x="1" y="2561"/>
                    </a:lnTo>
                    <a:cubicBezTo>
                      <a:pt x="1" y="2712"/>
                      <a:pt x="126" y="2837"/>
                      <a:pt x="277" y="2837"/>
                    </a:cubicBezTo>
                    <a:lnTo>
                      <a:pt x="2561" y="2837"/>
                    </a:lnTo>
                    <a:cubicBezTo>
                      <a:pt x="2713" y="2837"/>
                      <a:pt x="2838" y="2712"/>
                      <a:pt x="2838" y="2561"/>
                    </a:cubicBezTo>
                    <a:lnTo>
                      <a:pt x="2838" y="277"/>
                    </a:lnTo>
                    <a:cubicBezTo>
                      <a:pt x="2838" y="125"/>
                      <a:pt x="2713" y="0"/>
                      <a:pt x="256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53"/>
              <p:cNvSpPr/>
              <p:nvPr/>
            </p:nvSpPr>
            <p:spPr>
              <a:xfrm>
                <a:off x="2105275" y="3638850"/>
                <a:ext cx="70950" cy="70950"/>
              </a:xfrm>
              <a:custGeom>
                <a:avLst/>
                <a:gdLst/>
                <a:ahLst/>
                <a:cxnLst/>
                <a:rect l="l" t="t" r="r" b="b"/>
                <a:pathLst>
                  <a:path w="2838" h="2838" extrusionOk="0">
                    <a:moveTo>
                      <a:pt x="2285" y="562"/>
                    </a:moveTo>
                    <a:lnTo>
                      <a:pt x="2285" y="2284"/>
                    </a:lnTo>
                    <a:lnTo>
                      <a:pt x="554" y="2284"/>
                    </a:lnTo>
                    <a:lnTo>
                      <a:pt x="554" y="562"/>
                    </a:lnTo>
                    <a:close/>
                    <a:moveTo>
                      <a:pt x="278" y="0"/>
                    </a:moveTo>
                    <a:cubicBezTo>
                      <a:pt x="126" y="0"/>
                      <a:pt x="1" y="125"/>
                      <a:pt x="1" y="277"/>
                    </a:cubicBezTo>
                    <a:lnTo>
                      <a:pt x="1" y="2561"/>
                    </a:lnTo>
                    <a:cubicBezTo>
                      <a:pt x="1" y="2712"/>
                      <a:pt x="126" y="2837"/>
                      <a:pt x="278" y="2837"/>
                    </a:cubicBezTo>
                    <a:lnTo>
                      <a:pt x="2561" y="2837"/>
                    </a:lnTo>
                    <a:cubicBezTo>
                      <a:pt x="2713" y="2837"/>
                      <a:pt x="2838" y="2712"/>
                      <a:pt x="2838" y="2561"/>
                    </a:cubicBezTo>
                    <a:lnTo>
                      <a:pt x="2838" y="277"/>
                    </a:lnTo>
                    <a:cubicBezTo>
                      <a:pt x="2838" y="125"/>
                      <a:pt x="2713" y="0"/>
                      <a:pt x="256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53"/>
              <p:cNvSpPr/>
              <p:nvPr/>
            </p:nvSpPr>
            <p:spPr>
              <a:xfrm>
                <a:off x="2018750" y="3716675"/>
                <a:ext cx="70950" cy="13850"/>
              </a:xfrm>
              <a:custGeom>
                <a:avLst/>
                <a:gdLst/>
                <a:ahLst/>
                <a:cxnLst/>
                <a:rect l="l" t="t" r="r" b="b"/>
                <a:pathLst>
                  <a:path w="2838" h="554" extrusionOk="0">
                    <a:moveTo>
                      <a:pt x="277" y="1"/>
                    </a:moveTo>
                    <a:cubicBezTo>
                      <a:pt x="126" y="1"/>
                      <a:pt x="1" y="126"/>
                      <a:pt x="1" y="277"/>
                    </a:cubicBezTo>
                    <a:cubicBezTo>
                      <a:pt x="1" y="429"/>
                      <a:pt x="126" y="554"/>
                      <a:pt x="277" y="554"/>
                    </a:cubicBezTo>
                    <a:lnTo>
                      <a:pt x="2561" y="554"/>
                    </a:lnTo>
                    <a:cubicBezTo>
                      <a:pt x="2713" y="554"/>
                      <a:pt x="2838" y="429"/>
                      <a:pt x="2838" y="277"/>
                    </a:cubicBezTo>
                    <a:cubicBezTo>
                      <a:pt x="2838" y="126"/>
                      <a:pt x="2713" y="1"/>
                      <a:pt x="256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53"/>
              <p:cNvSpPr/>
              <p:nvPr/>
            </p:nvSpPr>
            <p:spPr>
              <a:xfrm>
                <a:off x="2018750" y="3738975"/>
                <a:ext cx="70950" cy="13850"/>
              </a:xfrm>
              <a:custGeom>
                <a:avLst/>
                <a:gdLst/>
                <a:ahLst/>
                <a:cxnLst/>
                <a:rect l="l" t="t" r="r" b="b"/>
                <a:pathLst>
                  <a:path w="2838" h="554" extrusionOk="0">
                    <a:moveTo>
                      <a:pt x="277" y="1"/>
                    </a:moveTo>
                    <a:cubicBezTo>
                      <a:pt x="126" y="1"/>
                      <a:pt x="1" y="126"/>
                      <a:pt x="1" y="277"/>
                    </a:cubicBezTo>
                    <a:cubicBezTo>
                      <a:pt x="1" y="429"/>
                      <a:pt x="126" y="554"/>
                      <a:pt x="277" y="554"/>
                    </a:cubicBezTo>
                    <a:lnTo>
                      <a:pt x="2561" y="554"/>
                    </a:lnTo>
                    <a:cubicBezTo>
                      <a:pt x="2713" y="554"/>
                      <a:pt x="2838" y="429"/>
                      <a:pt x="2838" y="277"/>
                    </a:cubicBezTo>
                    <a:cubicBezTo>
                      <a:pt x="2838" y="126"/>
                      <a:pt x="2713" y="1"/>
                      <a:pt x="256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53"/>
              <p:cNvSpPr/>
              <p:nvPr/>
            </p:nvSpPr>
            <p:spPr>
              <a:xfrm>
                <a:off x="2018750" y="3761275"/>
                <a:ext cx="70950" cy="13850"/>
              </a:xfrm>
              <a:custGeom>
                <a:avLst/>
                <a:gdLst/>
                <a:ahLst/>
                <a:cxnLst/>
                <a:rect l="l" t="t" r="r" b="b"/>
                <a:pathLst>
                  <a:path w="2838" h="554" extrusionOk="0">
                    <a:moveTo>
                      <a:pt x="277" y="1"/>
                    </a:moveTo>
                    <a:cubicBezTo>
                      <a:pt x="126" y="1"/>
                      <a:pt x="1" y="126"/>
                      <a:pt x="1" y="277"/>
                    </a:cubicBezTo>
                    <a:cubicBezTo>
                      <a:pt x="1" y="429"/>
                      <a:pt x="126" y="554"/>
                      <a:pt x="277" y="554"/>
                    </a:cubicBezTo>
                    <a:lnTo>
                      <a:pt x="2561" y="554"/>
                    </a:lnTo>
                    <a:cubicBezTo>
                      <a:pt x="2713" y="554"/>
                      <a:pt x="2838" y="429"/>
                      <a:pt x="2838" y="277"/>
                    </a:cubicBezTo>
                    <a:cubicBezTo>
                      <a:pt x="2838" y="126"/>
                      <a:pt x="2713" y="1"/>
                      <a:pt x="256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53"/>
              <p:cNvSpPr/>
              <p:nvPr/>
            </p:nvSpPr>
            <p:spPr>
              <a:xfrm>
                <a:off x="2066025" y="3792725"/>
                <a:ext cx="14075" cy="14975"/>
              </a:xfrm>
              <a:custGeom>
                <a:avLst/>
                <a:gdLst/>
                <a:ahLst/>
                <a:cxnLst/>
                <a:rect l="l" t="t" r="r" b="b"/>
                <a:pathLst>
                  <a:path w="563" h="599" extrusionOk="0">
                    <a:moveTo>
                      <a:pt x="277" y="1"/>
                    </a:moveTo>
                    <a:cubicBezTo>
                      <a:pt x="126" y="1"/>
                      <a:pt x="1" y="126"/>
                      <a:pt x="1" y="277"/>
                    </a:cubicBezTo>
                    <a:lnTo>
                      <a:pt x="1" y="322"/>
                    </a:lnTo>
                    <a:cubicBezTo>
                      <a:pt x="1" y="474"/>
                      <a:pt x="126" y="598"/>
                      <a:pt x="277" y="598"/>
                    </a:cubicBezTo>
                    <a:cubicBezTo>
                      <a:pt x="438" y="598"/>
                      <a:pt x="563" y="474"/>
                      <a:pt x="563" y="322"/>
                    </a:cubicBezTo>
                    <a:lnTo>
                      <a:pt x="563" y="277"/>
                    </a:lnTo>
                    <a:cubicBezTo>
                      <a:pt x="563" y="126"/>
                      <a:pt x="438"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53"/>
              <p:cNvSpPr/>
              <p:nvPr/>
            </p:nvSpPr>
            <p:spPr>
              <a:xfrm>
                <a:off x="2090575" y="3792725"/>
                <a:ext cx="13850" cy="14975"/>
              </a:xfrm>
              <a:custGeom>
                <a:avLst/>
                <a:gdLst/>
                <a:ahLst/>
                <a:cxnLst/>
                <a:rect l="l" t="t" r="r" b="b"/>
                <a:pathLst>
                  <a:path w="554" h="599" extrusionOk="0">
                    <a:moveTo>
                      <a:pt x="277" y="1"/>
                    </a:moveTo>
                    <a:cubicBezTo>
                      <a:pt x="125" y="1"/>
                      <a:pt x="0" y="126"/>
                      <a:pt x="0" y="277"/>
                    </a:cubicBezTo>
                    <a:lnTo>
                      <a:pt x="0" y="322"/>
                    </a:lnTo>
                    <a:cubicBezTo>
                      <a:pt x="0" y="474"/>
                      <a:pt x="125" y="598"/>
                      <a:pt x="277" y="598"/>
                    </a:cubicBezTo>
                    <a:cubicBezTo>
                      <a:pt x="428" y="598"/>
                      <a:pt x="553" y="474"/>
                      <a:pt x="553" y="322"/>
                    </a:cubicBezTo>
                    <a:lnTo>
                      <a:pt x="553" y="277"/>
                    </a:lnTo>
                    <a:cubicBezTo>
                      <a:pt x="553" y="126"/>
                      <a:pt x="428"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53"/>
              <p:cNvSpPr/>
              <p:nvPr/>
            </p:nvSpPr>
            <p:spPr>
              <a:xfrm>
                <a:off x="2114875" y="3792725"/>
                <a:ext cx="14075" cy="14975"/>
              </a:xfrm>
              <a:custGeom>
                <a:avLst/>
                <a:gdLst/>
                <a:ahLst/>
                <a:cxnLst/>
                <a:rect l="l" t="t" r="r" b="b"/>
                <a:pathLst>
                  <a:path w="563" h="599" extrusionOk="0">
                    <a:moveTo>
                      <a:pt x="286" y="1"/>
                    </a:moveTo>
                    <a:cubicBezTo>
                      <a:pt x="125" y="1"/>
                      <a:pt x="1" y="126"/>
                      <a:pt x="1" y="277"/>
                    </a:cubicBezTo>
                    <a:lnTo>
                      <a:pt x="1" y="322"/>
                    </a:lnTo>
                    <a:cubicBezTo>
                      <a:pt x="1" y="474"/>
                      <a:pt x="125" y="598"/>
                      <a:pt x="286" y="598"/>
                    </a:cubicBezTo>
                    <a:cubicBezTo>
                      <a:pt x="438" y="598"/>
                      <a:pt x="563" y="474"/>
                      <a:pt x="563" y="322"/>
                    </a:cubicBezTo>
                    <a:lnTo>
                      <a:pt x="563" y="277"/>
                    </a:lnTo>
                    <a:cubicBezTo>
                      <a:pt x="563" y="126"/>
                      <a:pt x="438" y="1"/>
                      <a:pt x="28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53"/>
              <p:cNvSpPr/>
              <p:nvPr/>
            </p:nvSpPr>
            <p:spPr>
              <a:xfrm>
                <a:off x="2105275" y="3716675"/>
                <a:ext cx="70950" cy="13850"/>
              </a:xfrm>
              <a:custGeom>
                <a:avLst/>
                <a:gdLst/>
                <a:ahLst/>
                <a:cxnLst/>
                <a:rect l="l" t="t" r="r" b="b"/>
                <a:pathLst>
                  <a:path w="2838" h="554" extrusionOk="0">
                    <a:moveTo>
                      <a:pt x="278" y="1"/>
                    </a:moveTo>
                    <a:cubicBezTo>
                      <a:pt x="126" y="1"/>
                      <a:pt x="1" y="126"/>
                      <a:pt x="1" y="277"/>
                    </a:cubicBezTo>
                    <a:cubicBezTo>
                      <a:pt x="1" y="429"/>
                      <a:pt x="126" y="554"/>
                      <a:pt x="278" y="554"/>
                    </a:cubicBezTo>
                    <a:lnTo>
                      <a:pt x="2561" y="554"/>
                    </a:lnTo>
                    <a:cubicBezTo>
                      <a:pt x="2713" y="554"/>
                      <a:pt x="2838" y="429"/>
                      <a:pt x="2838" y="277"/>
                    </a:cubicBezTo>
                    <a:cubicBezTo>
                      <a:pt x="2838" y="126"/>
                      <a:pt x="2713" y="1"/>
                      <a:pt x="256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53"/>
              <p:cNvSpPr/>
              <p:nvPr/>
            </p:nvSpPr>
            <p:spPr>
              <a:xfrm>
                <a:off x="2105275" y="3738975"/>
                <a:ext cx="70950" cy="13850"/>
              </a:xfrm>
              <a:custGeom>
                <a:avLst/>
                <a:gdLst/>
                <a:ahLst/>
                <a:cxnLst/>
                <a:rect l="l" t="t" r="r" b="b"/>
                <a:pathLst>
                  <a:path w="2838" h="554" extrusionOk="0">
                    <a:moveTo>
                      <a:pt x="278" y="1"/>
                    </a:moveTo>
                    <a:cubicBezTo>
                      <a:pt x="126" y="1"/>
                      <a:pt x="1" y="126"/>
                      <a:pt x="1" y="277"/>
                    </a:cubicBezTo>
                    <a:cubicBezTo>
                      <a:pt x="1" y="429"/>
                      <a:pt x="126" y="554"/>
                      <a:pt x="278" y="554"/>
                    </a:cubicBezTo>
                    <a:lnTo>
                      <a:pt x="2561" y="554"/>
                    </a:lnTo>
                    <a:cubicBezTo>
                      <a:pt x="2713" y="554"/>
                      <a:pt x="2838" y="429"/>
                      <a:pt x="2838" y="277"/>
                    </a:cubicBezTo>
                    <a:cubicBezTo>
                      <a:pt x="2838" y="126"/>
                      <a:pt x="2713" y="1"/>
                      <a:pt x="256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53"/>
              <p:cNvSpPr/>
              <p:nvPr/>
            </p:nvSpPr>
            <p:spPr>
              <a:xfrm>
                <a:off x="2105275" y="3761275"/>
                <a:ext cx="70950" cy="13850"/>
              </a:xfrm>
              <a:custGeom>
                <a:avLst/>
                <a:gdLst/>
                <a:ahLst/>
                <a:cxnLst/>
                <a:rect l="l" t="t" r="r" b="b"/>
                <a:pathLst>
                  <a:path w="2838" h="554" extrusionOk="0">
                    <a:moveTo>
                      <a:pt x="278" y="1"/>
                    </a:moveTo>
                    <a:cubicBezTo>
                      <a:pt x="126" y="1"/>
                      <a:pt x="1" y="126"/>
                      <a:pt x="1" y="277"/>
                    </a:cubicBezTo>
                    <a:cubicBezTo>
                      <a:pt x="1" y="429"/>
                      <a:pt x="126" y="554"/>
                      <a:pt x="278" y="554"/>
                    </a:cubicBezTo>
                    <a:lnTo>
                      <a:pt x="2561" y="554"/>
                    </a:lnTo>
                    <a:cubicBezTo>
                      <a:pt x="2713" y="554"/>
                      <a:pt x="2838" y="429"/>
                      <a:pt x="2838" y="277"/>
                    </a:cubicBezTo>
                    <a:cubicBezTo>
                      <a:pt x="2838" y="126"/>
                      <a:pt x="2713" y="1"/>
                      <a:pt x="256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53"/>
              <p:cNvSpPr/>
              <p:nvPr/>
            </p:nvSpPr>
            <p:spPr>
              <a:xfrm>
                <a:off x="1950725" y="3682325"/>
                <a:ext cx="32150" cy="47325"/>
              </a:xfrm>
              <a:custGeom>
                <a:avLst/>
                <a:gdLst/>
                <a:ahLst/>
                <a:cxnLst/>
                <a:rect l="l" t="t" r="r" b="b"/>
                <a:pathLst>
                  <a:path w="1286" h="1893" extrusionOk="0">
                    <a:moveTo>
                      <a:pt x="308" y="1"/>
                    </a:moveTo>
                    <a:cubicBezTo>
                      <a:pt x="237" y="1"/>
                      <a:pt x="166" y="28"/>
                      <a:pt x="108" y="81"/>
                    </a:cubicBezTo>
                    <a:cubicBezTo>
                      <a:pt x="1" y="188"/>
                      <a:pt x="1" y="367"/>
                      <a:pt x="108" y="474"/>
                    </a:cubicBezTo>
                    <a:lnTo>
                      <a:pt x="581" y="946"/>
                    </a:lnTo>
                    <a:lnTo>
                      <a:pt x="108" y="1419"/>
                    </a:lnTo>
                    <a:cubicBezTo>
                      <a:pt x="1" y="1526"/>
                      <a:pt x="1" y="1705"/>
                      <a:pt x="108" y="1812"/>
                    </a:cubicBezTo>
                    <a:cubicBezTo>
                      <a:pt x="161" y="1865"/>
                      <a:pt x="233" y="1892"/>
                      <a:pt x="304" y="1892"/>
                    </a:cubicBezTo>
                    <a:cubicBezTo>
                      <a:pt x="375" y="1892"/>
                      <a:pt x="447" y="1865"/>
                      <a:pt x="509" y="1812"/>
                    </a:cubicBezTo>
                    <a:lnTo>
                      <a:pt x="1178" y="1143"/>
                    </a:lnTo>
                    <a:cubicBezTo>
                      <a:pt x="1285" y="1036"/>
                      <a:pt x="1285" y="857"/>
                      <a:pt x="1178" y="750"/>
                    </a:cubicBezTo>
                    <a:lnTo>
                      <a:pt x="509" y="81"/>
                    </a:lnTo>
                    <a:cubicBezTo>
                      <a:pt x="451" y="28"/>
                      <a:pt x="380" y="1"/>
                      <a:pt x="30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6" name="ZoneTexte 25">
            <a:extLst>
              <a:ext uri="{FF2B5EF4-FFF2-40B4-BE49-F238E27FC236}">
                <a16:creationId xmlns:a16="http://schemas.microsoft.com/office/drawing/2014/main" id="{C6C1D848-019B-28E0-1F5E-A1938BC24871}"/>
              </a:ext>
            </a:extLst>
          </p:cNvPr>
          <p:cNvSpPr txBox="1"/>
          <p:nvPr/>
        </p:nvSpPr>
        <p:spPr>
          <a:xfrm>
            <a:off x="745208" y="1063223"/>
            <a:ext cx="4686300" cy="461665"/>
          </a:xfrm>
          <a:prstGeom prst="rect">
            <a:avLst/>
          </a:prstGeom>
          <a:noFill/>
        </p:spPr>
        <p:txBody>
          <a:bodyPr wrap="square" rtlCol="0">
            <a:spAutoFit/>
          </a:bodyPr>
          <a:lstStyle/>
          <a:p>
            <a:r>
              <a:rPr lang="fr-CM" sz="2400" dirty="0">
                <a:latin typeface="Abhaya Libre" panose="020B0604020202020204" charset="0"/>
                <a:cs typeface="Abhaya Libre" panose="020B0604020202020204" charset="0"/>
              </a:rPr>
              <a:t>Diagramme de classe : Vue</a:t>
            </a:r>
          </a:p>
        </p:txBody>
      </p:sp>
      <p:pic>
        <p:nvPicPr>
          <p:cNvPr id="4" name="Image 3">
            <a:extLst>
              <a:ext uri="{FF2B5EF4-FFF2-40B4-BE49-F238E27FC236}">
                <a16:creationId xmlns:a16="http://schemas.microsoft.com/office/drawing/2014/main" id="{43A67B36-25E2-E4C1-5C19-0777909805F9}"/>
              </a:ext>
            </a:extLst>
          </p:cNvPr>
          <p:cNvPicPr>
            <a:picLocks noChangeAspect="1"/>
          </p:cNvPicPr>
          <p:nvPr/>
        </p:nvPicPr>
        <p:blipFill>
          <a:blip r:embed="rId3"/>
          <a:stretch>
            <a:fillRect/>
          </a:stretch>
        </p:blipFill>
        <p:spPr>
          <a:xfrm>
            <a:off x="2609850" y="1943012"/>
            <a:ext cx="4343400" cy="1990813"/>
          </a:xfrm>
          <a:prstGeom prst="rect">
            <a:avLst/>
          </a:prstGeom>
        </p:spPr>
      </p:pic>
      <p:sp>
        <p:nvSpPr>
          <p:cNvPr id="5" name="ZoneTexte 4">
            <a:extLst>
              <a:ext uri="{FF2B5EF4-FFF2-40B4-BE49-F238E27FC236}">
                <a16:creationId xmlns:a16="http://schemas.microsoft.com/office/drawing/2014/main" id="{42C6DDA7-BCB1-8677-05BB-18AD38640D92}"/>
              </a:ext>
            </a:extLst>
          </p:cNvPr>
          <p:cNvSpPr txBox="1"/>
          <p:nvPr/>
        </p:nvSpPr>
        <p:spPr>
          <a:xfrm>
            <a:off x="8355140" y="4342883"/>
            <a:ext cx="788860" cy="523220"/>
          </a:xfrm>
          <a:prstGeom prst="rect">
            <a:avLst/>
          </a:prstGeom>
          <a:noFill/>
        </p:spPr>
        <p:txBody>
          <a:bodyPr wrap="square" rtlCol="0">
            <a:spAutoFit/>
          </a:bodyPr>
          <a:lstStyle/>
          <a:p>
            <a:r>
              <a:rPr lang="fr-CM" sz="2800" dirty="0"/>
              <a:t>21</a:t>
            </a:r>
          </a:p>
        </p:txBody>
      </p:sp>
    </p:spTree>
    <p:extLst>
      <p:ext uri="{BB962C8B-B14F-4D97-AF65-F5344CB8AC3E}">
        <p14:creationId xmlns:p14="http://schemas.microsoft.com/office/powerpoint/2010/main" val="19507760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35"/>
        <p:cNvGrpSpPr/>
        <p:nvPr/>
      </p:nvGrpSpPr>
      <p:grpSpPr>
        <a:xfrm>
          <a:off x="0" y="0"/>
          <a:ext cx="0" cy="0"/>
          <a:chOff x="0" y="0"/>
          <a:chExt cx="0" cy="0"/>
        </a:xfrm>
      </p:grpSpPr>
      <p:sp>
        <p:nvSpPr>
          <p:cNvPr id="637" name="Google Shape;637;p53"/>
          <p:cNvSpPr txBox="1">
            <a:spLocks noGrp="1"/>
          </p:cNvSpPr>
          <p:nvPr>
            <p:ph type="title"/>
          </p:nvPr>
        </p:nvSpPr>
        <p:spPr>
          <a:xfrm>
            <a:off x="1732325" y="539500"/>
            <a:ext cx="6698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Modèle conceptuel de données</a:t>
            </a:r>
            <a:endParaRPr dirty="0"/>
          </a:p>
        </p:txBody>
      </p:sp>
      <p:sp>
        <p:nvSpPr>
          <p:cNvPr id="650" name="Google Shape;650;p53"/>
          <p:cNvSpPr/>
          <p:nvPr/>
        </p:nvSpPr>
        <p:spPr>
          <a:xfrm>
            <a:off x="7427838" y="362424"/>
            <a:ext cx="1041300" cy="1041000"/>
          </a:xfrm>
          <a:prstGeom prst="decagon">
            <a:avLst>
              <a:gd name="vf" fmla="val 105146"/>
            </a:avLst>
          </a:prstGeom>
          <a:solidFill>
            <a:srgbClr val="95FF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1" name="Google Shape;651;p53"/>
          <p:cNvGrpSpPr/>
          <p:nvPr/>
        </p:nvGrpSpPr>
        <p:grpSpPr>
          <a:xfrm rot="464811">
            <a:off x="7624138" y="639412"/>
            <a:ext cx="648951" cy="487702"/>
            <a:chOff x="6736356" y="463130"/>
            <a:chExt cx="648933" cy="487689"/>
          </a:xfrm>
        </p:grpSpPr>
        <p:grpSp>
          <p:nvGrpSpPr>
            <p:cNvPr id="652" name="Google Shape;652;p53"/>
            <p:cNvGrpSpPr/>
            <p:nvPr/>
          </p:nvGrpSpPr>
          <p:grpSpPr>
            <a:xfrm>
              <a:off x="6760636" y="488826"/>
              <a:ext cx="624653" cy="461993"/>
              <a:chOff x="2505625" y="3873250"/>
              <a:chExt cx="487325" cy="360425"/>
            </a:xfrm>
          </p:grpSpPr>
          <p:sp>
            <p:nvSpPr>
              <p:cNvPr id="653" name="Google Shape;653;p53"/>
              <p:cNvSpPr/>
              <p:nvPr/>
            </p:nvSpPr>
            <p:spPr>
              <a:xfrm>
                <a:off x="2781050" y="3873250"/>
                <a:ext cx="211900" cy="360425"/>
              </a:xfrm>
              <a:custGeom>
                <a:avLst/>
                <a:gdLst/>
                <a:ahLst/>
                <a:cxnLst/>
                <a:rect l="l" t="t" r="r" b="b"/>
                <a:pathLst>
                  <a:path w="8476" h="14417" extrusionOk="0">
                    <a:moveTo>
                      <a:pt x="795" y="0"/>
                    </a:moveTo>
                    <a:cubicBezTo>
                      <a:pt x="358" y="0"/>
                      <a:pt x="1" y="357"/>
                      <a:pt x="1" y="794"/>
                    </a:cubicBezTo>
                    <a:lnTo>
                      <a:pt x="1" y="1900"/>
                    </a:lnTo>
                    <a:lnTo>
                      <a:pt x="1" y="3613"/>
                    </a:lnTo>
                    <a:lnTo>
                      <a:pt x="1" y="12490"/>
                    </a:lnTo>
                    <a:lnTo>
                      <a:pt x="1" y="13623"/>
                    </a:lnTo>
                    <a:cubicBezTo>
                      <a:pt x="1" y="14060"/>
                      <a:pt x="358" y="14417"/>
                      <a:pt x="795" y="14417"/>
                    </a:cubicBezTo>
                    <a:lnTo>
                      <a:pt x="7682" y="14417"/>
                    </a:lnTo>
                    <a:cubicBezTo>
                      <a:pt x="8119" y="14417"/>
                      <a:pt x="8476" y="14060"/>
                      <a:pt x="8476" y="13623"/>
                    </a:cubicBezTo>
                    <a:lnTo>
                      <a:pt x="8476" y="12490"/>
                    </a:lnTo>
                    <a:lnTo>
                      <a:pt x="8476" y="3613"/>
                    </a:lnTo>
                    <a:lnTo>
                      <a:pt x="8476" y="1900"/>
                    </a:lnTo>
                    <a:lnTo>
                      <a:pt x="8476" y="794"/>
                    </a:lnTo>
                    <a:cubicBezTo>
                      <a:pt x="8476" y="357"/>
                      <a:pt x="8119" y="0"/>
                      <a:pt x="76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53"/>
              <p:cNvSpPr/>
              <p:nvPr/>
            </p:nvSpPr>
            <p:spPr>
              <a:xfrm>
                <a:off x="2505625" y="3873250"/>
                <a:ext cx="211675" cy="360425"/>
              </a:xfrm>
              <a:custGeom>
                <a:avLst/>
                <a:gdLst/>
                <a:ahLst/>
                <a:cxnLst/>
                <a:rect l="l" t="t" r="r" b="b"/>
                <a:pathLst>
                  <a:path w="8467" h="14417" extrusionOk="0">
                    <a:moveTo>
                      <a:pt x="785" y="0"/>
                    </a:moveTo>
                    <a:cubicBezTo>
                      <a:pt x="348" y="0"/>
                      <a:pt x="0" y="357"/>
                      <a:pt x="0" y="794"/>
                    </a:cubicBezTo>
                    <a:lnTo>
                      <a:pt x="0" y="1900"/>
                    </a:lnTo>
                    <a:lnTo>
                      <a:pt x="0" y="12490"/>
                    </a:lnTo>
                    <a:lnTo>
                      <a:pt x="0" y="13623"/>
                    </a:lnTo>
                    <a:cubicBezTo>
                      <a:pt x="0" y="14060"/>
                      <a:pt x="348" y="14417"/>
                      <a:pt x="785" y="14417"/>
                    </a:cubicBezTo>
                    <a:lnTo>
                      <a:pt x="7672" y="14417"/>
                    </a:lnTo>
                    <a:cubicBezTo>
                      <a:pt x="8110" y="14417"/>
                      <a:pt x="8466" y="14060"/>
                      <a:pt x="8466" y="13623"/>
                    </a:cubicBezTo>
                    <a:lnTo>
                      <a:pt x="8466" y="12490"/>
                    </a:lnTo>
                    <a:lnTo>
                      <a:pt x="8466" y="1900"/>
                    </a:lnTo>
                    <a:lnTo>
                      <a:pt x="8466" y="794"/>
                    </a:lnTo>
                    <a:cubicBezTo>
                      <a:pt x="8466" y="357"/>
                      <a:pt x="8110" y="0"/>
                      <a:pt x="76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53"/>
              <p:cNvSpPr/>
              <p:nvPr/>
            </p:nvSpPr>
            <p:spPr>
              <a:xfrm>
                <a:off x="2732225" y="4028525"/>
                <a:ext cx="33925" cy="49925"/>
              </a:xfrm>
              <a:custGeom>
                <a:avLst/>
                <a:gdLst/>
                <a:ahLst/>
                <a:cxnLst/>
                <a:rect l="l" t="t" r="r" b="b"/>
                <a:pathLst>
                  <a:path w="1357" h="1997" extrusionOk="0">
                    <a:moveTo>
                      <a:pt x="326" y="0"/>
                    </a:moveTo>
                    <a:cubicBezTo>
                      <a:pt x="250" y="0"/>
                      <a:pt x="174" y="29"/>
                      <a:pt x="116" y="87"/>
                    </a:cubicBezTo>
                    <a:cubicBezTo>
                      <a:pt x="0" y="194"/>
                      <a:pt x="0" y="382"/>
                      <a:pt x="116" y="498"/>
                    </a:cubicBezTo>
                    <a:lnTo>
                      <a:pt x="616" y="997"/>
                    </a:lnTo>
                    <a:lnTo>
                      <a:pt x="116" y="1497"/>
                    </a:lnTo>
                    <a:cubicBezTo>
                      <a:pt x="0" y="1604"/>
                      <a:pt x="0" y="1791"/>
                      <a:pt x="116" y="1907"/>
                    </a:cubicBezTo>
                    <a:cubicBezTo>
                      <a:pt x="178" y="1970"/>
                      <a:pt x="250" y="1996"/>
                      <a:pt x="330" y="1996"/>
                    </a:cubicBezTo>
                    <a:cubicBezTo>
                      <a:pt x="401" y="1996"/>
                      <a:pt x="473" y="1970"/>
                      <a:pt x="535" y="1907"/>
                    </a:cubicBezTo>
                    <a:lnTo>
                      <a:pt x="1240" y="1203"/>
                    </a:lnTo>
                    <a:cubicBezTo>
                      <a:pt x="1356" y="1087"/>
                      <a:pt x="1356" y="899"/>
                      <a:pt x="1240" y="792"/>
                    </a:cubicBezTo>
                    <a:lnTo>
                      <a:pt x="535" y="87"/>
                    </a:lnTo>
                    <a:cubicBezTo>
                      <a:pt x="477" y="29"/>
                      <a:pt x="401" y="0"/>
                      <a:pt x="3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 name="Google Shape;656;p53"/>
            <p:cNvGrpSpPr/>
            <p:nvPr/>
          </p:nvGrpSpPr>
          <p:grpSpPr>
            <a:xfrm>
              <a:off x="6736356" y="463130"/>
              <a:ext cx="610650" cy="456000"/>
              <a:chOff x="1728600" y="3528000"/>
              <a:chExt cx="476400" cy="355750"/>
            </a:xfrm>
          </p:grpSpPr>
          <p:sp>
            <p:nvSpPr>
              <p:cNvPr id="657" name="Google Shape;657;p53"/>
              <p:cNvSpPr/>
              <p:nvPr/>
            </p:nvSpPr>
            <p:spPr>
              <a:xfrm>
                <a:off x="1989975" y="3528000"/>
                <a:ext cx="215025" cy="355750"/>
              </a:xfrm>
              <a:custGeom>
                <a:avLst/>
                <a:gdLst/>
                <a:ahLst/>
                <a:cxnLst/>
                <a:rect l="l" t="t" r="r" b="b"/>
                <a:pathLst>
                  <a:path w="8601" h="14230" extrusionOk="0">
                    <a:moveTo>
                      <a:pt x="7566" y="563"/>
                    </a:moveTo>
                    <a:cubicBezTo>
                      <a:pt x="7825" y="563"/>
                      <a:pt x="8039" y="768"/>
                      <a:pt x="8039" y="1035"/>
                    </a:cubicBezTo>
                    <a:lnTo>
                      <a:pt x="8039" y="1803"/>
                    </a:lnTo>
                    <a:lnTo>
                      <a:pt x="563" y="1803"/>
                    </a:lnTo>
                    <a:lnTo>
                      <a:pt x="563" y="1035"/>
                    </a:lnTo>
                    <a:cubicBezTo>
                      <a:pt x="563" y="768"/>
                      <a:pt x="777" y="563"/>
                      <a:pt x="1036" y="563"/>
                    </a:cubicBezTo>
                    <a:close/>
                    <a:moveTo>
                      <a:pt x="8039" y="2365"/>
                    </a:moveTo>
                    <a:lnTo>
                      <a:pt x="8039" y="3426"/>
                    </a:lnTo>
                    <a:lnTo>
                      <a:pt x="563" y="3426"/>
                    </a:lnTo>
                    <a:lnTo>
                      <a:pt x="563" y="2365"/>
                    </a:lnTo>
                    <a:close/>
                    <a:moveTo>
                      <a:pt x="8039" y="12410"/>
                    </a:moveTo>
                    <a:lnTo>
                      <a:pt x="8039" y="13204"/>
                    </a:lnTo>
                    <a:cubicBezTo>
                      <a:pt x="8039" y="13462"/>
                      <a:pt x="7825" y="13676"/>
                      <a:pt x="7566" y="13676"/>
                    </a:cubicBezTo>
                    <a:lnTo>
                      <a:pt x="1036" y="13676"/>
                    </a:lnTo>
                    <a:cubicBezTo>
                      <a:pt x="777" y="13676"/>
                      <a:pt x="563" y="13462"/>
                      <a:pt x="563" y="13204"/>
                    </a:cubicBezTo>
                    <a:lnTo>
                      <a:pt x="563" y="12410"/>
                    </a:lnTo>
                    <a:close/>
                    <a:moveTo>
                      <a:pt x="1036" y="0"/>
                    </a:moveTo>
                    <a:cubicBezTo>
                      <a:pt x="465" y="0"/>
                      <a:pt x="1" y="464"/>
                      <a:pt x="1" y="1035"/>
                    </a:cubicBezTo>
                    <a:lnTo>
                      <a:pt x="1" y="10385"/>
                    </a:lnTo>
                    <a:cubicBezTo>
                      <a:pt x="1" y="10536"/>
                      <a:pt x="126" y="10661"/>
                      <a:pt x="286" y="10661"/>
                    </a:cubicBezTo>
                    <a:cubicBezTo>
                      <a:pt x="438" y="10661"/>
                      <a:pt x="563" y="10536"/>
                      <a:pt x="563" y="10385"/>
                    </a:cubicBezTo>
                    <a:lnTo>
                      <a:pt x="563" y="3988"/>
                    </a:lnTo>
                    <a:lnTo>
                      <a:pt x="8039" y="3988"/>
                    </a:lnTo>
                    <a:lnTo>
                      <a:pt x="8039" y="11848"/>
                    </a:lnTo>
                    <a:lnTo>
                      <a:pt x="563" y="11848"/>
                    </a:lnTo>
                    <a:lnTo>
                      <a:pt x="563" y="11517"/>
                    </a:lnTo>
                    <a:cubicBezTo>
                      <a:pt x="563" y="11366"/>
                      <a:pt x="438" y="11241"/>
                      <a:pt x="286" y="11241"/>
                    </a:cubicBezTo>
                    <a:cubicBezTo>
                      <a:pt x="126" y="11241"/>
                      <a:pt x="1" y="11366"/>
                      <a:pt x="1" y="11517"/>
                    </a:cubicBezTo>
                    <a:lnTo>
                      <a:pt x="1" y="13204"/>
                    </a:lnTo>
                    <a:cubicBezTo>
                      <a:pt x="1" y="13774"/>
                      <a:pt x="465" y="14229"/>
                      <a:pt x="1036" y="14229"/>
                    </a:cubicBezTo>
                    <a:lnTo>
                      <a:pt x="7566" y="14229"/>
                    </a:lnTo>
                    <a:cubicBezTo>
                      <a:pt x="8137" y="14229"/>
                      <a:pt x="8601" y="13774"/>
                      <a:pt x="8601" y="13204"/>
                    </a:cubicBezTo>
                    <a:lnTo>
                      <a:pt x="8601" y="1035"/>
                    </a:lnTo>
                    <a:cubicBezTo>
                      <a:pt x="8601" y="464"/>
                      <a:pt x="8137" y="0"/>
                      <a:pt x="756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53"/>
              <p:cNvSpPr/>
              <p:nvPr/>
            </p:nvSpPr>
            <p:spPr>
              <a:xfrm>
                <a:off x="2045750" y="3550525"/>
                <a:ext cx="66025" cy="14075"/>
              </a:xfrm>
              <a:custGeom>
                <a:avLst/>
                <a:gdLst/>
                <a:ahLst/>
                <a:cxnLst/>
                <a:rect l="l" t="t" r="r" b="b"/>
                <a:pathLst>
                  <a:path w="2641" h="563" extrusionOk="0">
                    <a:moveTo>
                      <a:pt x="277" y="1"/>
                    </a:moveTo>
                    <a:cubicBezTo>
                      <a:pt x="125" y="1"/>
                      <a:pt x="0" y="125"/>
                      <a:pt x="0" y="286"/>
                    </a:cubicBezTo>
                    <a:cubicBezTo>
                      <a:pt x="0" y="438"/>
                      <a:pt x="125" y="563"/>
                      <a:pt x="277" y="563"/>
                    </a:cubicBezTo>
                    <a:lnTo>
                      <a:pt x="2364" y="563"/>
                    </a:lnTo>
                    <a:cubicBezTo>
                      <a:pt x="2516" y="563"/>
                      <a:pt x="2641" y="438"/>
                      <a:pt x="2641" y="286"/>
                    </a:cubicBezTo>
                    <a:cubicBezTo>
                      <a:pt x="2641" y="125"/>
                      <a:pt x="2516" y="1"/>
                      <a:pt x="236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53"/>
              <p:cNvSpPr/>
              <p:nvPr/>
            </p:nvSpPr>
            <p:spPr>
              <a:xfrm>
                <a:off x="2139175" y="3550075"/>
                <a:ext cx="13875" cy="14975"/>
              </a:xfrm>
              <a:custGeom>
                <a:avLst/>
                <a:gdLst/>
                <a:ahLst/>
                <a:cxnLst/>
                <a:rect l="l" t="t" r="r" b="b"/>
                <a:pathLst>
                  <a:path w="555" h="599" extrusionOk="0">
                    <a:moveTo>
                      <a:pt x="278" y="1"/>
                    </a:moveTo>
                    <a:cubicBezTo>
                      <a:pt x="126" y="1"/>
                      <a:pt x="1" y="126"/>
                      <a:pt x="1" y="277"/>
                    </a:cubicBezTo>
                    <a:lnTo>
                      <a:pt x="1" y="322"/>
                    </a:lnTo>
                    <a:cubicBezTo>
                      <a:pt x="1" y="473"/>
                      <a:pt x="126" y="598"/>
                      <a:pt x="278" y="598"/>
                    </a:cubicBezTo>
                    <a:cubicBezTo>
                      <a:pt x="429" y="598"/>
                      <a:pt x="554" y="473"/>
                      <a:pt x="554" y="322"/>
                    </a:cubicBezTo>
                    <a:lnTo>
                      <a:pt x="554" y="277"/>
                    </a:lnTo>
                    <a:cubicBezTo>
                      <a:pt x="554" y="126"/>
                      <a:pt x="429" y="1"/>
                      <a:pt x="27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53"/>
              <p:cNvSpPr/>
              <p:nvPr/>
            </p:nvSpPr>
            <p:spPr>
              <a:xfrm>
                <a:off x="2120900" y="3550075"/>
                <a:ext cx="14075" cy="14975"/>
              </a:xfrm>
              <a:custGeom>
                <a:avLst/>
                <a:gdLst/>
                <a:ahLst/>
                <a:cxnLst/>
                <a:rect l="l" t="t" r="r" b="b"/>
                <a:pathLst>
                  <a:path w="563" h="599" extrusionOk="0">
                    <a:moveTo>
                      <a:pt x="277" y="1"/>
                    </a:moveTo>
                    <a:cubicBezTo>
                      <a:pt x="125" y="1"/>
                      <a:pt x="0" y="126"/>
                      <a:pt x="0" y="277"/>
                    </a:cubicBezTo>
                    <a:lnTo>
                      <a:pt x="0" y="322"/>
                    </a:lnTo>
                    <a:cubicBezTo>
                      <a:pt x="0" y="473"/>
                      <a:pt x="125" y="598"/>
                      <a:pt x="277" y="598"/>
                    </a:cubicBezTo>
                    <a:cubicBezTo>
                      <a:pt x="438" y="598"/>
                      <a:pt x="562" y="473"/>
                      <a:pt x="562" y="322"/>
                    </a:cubicBezTo>
                    <a:lnTo>
                      <a:pt x="562" y="277"/>
                    </a:lnTo>
                    <a:cubicBezTo>
                      <a:pt x="562" y="126"/>
                      <a:pt x="438"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53"/>
              <p:cNvSpPr/>
              <p:nvPr/>
            </p:nvSpPr>
            <p:spPr>
              <a:xfrm>
                <a:off x="2075625" y="3847150"/>
                <a:ext cx="43525" cy="13850"/>
              </a:xfrm>
              <a:custGeom>
                <a:avLst/>
                <a:gdLst/>
                <a:ahLst/>
                <a:cxnLst/>
                <a:rect l="l" t="t" r="r" b="b"/>
                <a:pathLst>
                  <a:path w="1741" h="554" extrusionOk="0">
                    <a:moveTo>
                      <a:pt x="286" y="0"/>
                    </a:moveTo>
                    <a:cubicBezTo>
                      <a:pt x="125" y="0"/>
                      <a:pt x="0" y="125"/>
                      <a:pt x="0" y="277"/>
                    </a:cubicBezTo>
                    <a:cubicBezTo>
                      <a:pt x="0" y="429"/>
                      <a:pt x="125" y="554"/>
                      <a:pt x="286" y="554"/>
                    </a:cubicBezTo>
                    <a:lnTo>
                      <a:pt x="1464" y="554"/>
                    </a:lnTo>
                    <a:cubicBezTo>
                      <a:pt x="1615" y="554"/>
                      <a:pt x="1740" y="429"/>
                      <a:pt x="1740" y="277"/>
                    </a:cubicBezTo>
                    <a:cubicBezTo>
                      <a:pt x="1740" y="125"/>
                      <a:pt x="1615" y="0"/>
                      <a:pt x="146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53"/>
              <p:cNvSpPr/>
              <p:nvPr/>
            </p:nvSpPr>
            <p:spPr>
              <a:xfrm>
                <a:off x="1728600" y="3528000"/>
                <a:ext cx="215025" cy="355750"/>
              </a:xfrm>
              <a:custGeom>
                <a:avLst/>
                <a:gdLst/>
                <a:ahLst/>
                <a:cxnLst/>
                <a:rect l="l" t="t" r="r" b="b"/>
                <a:pathLst>
                  <a:path w="8601" h="14230" extrusionOk="0">
                    <a:moveTo>
                      <a:pt x="7565" y="563"/>
                    </a:moveTo>
                    <a:cubicBezTo>
                      <a:pt x="7824" y="563"/>
                      <a:pt x="8038" y="768"/>
                      <a:pt x="8038" y="1035"/>
                    </a:cubicBezTo>
                    <a:lnTo>
                      <a:pt x="8038" y="1803"/>
                    </a:lnTo>
                    <a:lnTo>
                      <a:pt x="562" y="1803"/>
                    </a:lnTo>
                    <a:lnTo>
                      <a:pt x="562" y="1035"/>
                    </a:lnTo>
                    <a:cubicBezTo>
                      <a:pt x="562" y="768"/>
                      <a:pt x="776" y="563"/>
                      <a:pt x="1035" y="563"/>
                    </a:cubicBezTo>
                    <a:close/>
                    <a:moveTo>
                      <a:pt x="8038" y="12410"/>
                    </a:moveTo>
                    <a:lnTo>
                      <a:pt x="8038" y="13204"/>
                    </a:lnTo>
                    <a:cubicBezTo>
                      <a:pt x="8038" y="13462"/>
                      <a:pt x="7824" y="13676"/>
                      <a:pt x="7565" y="13676"/>
                    </a:cubicBezTo>
                    <a:lnTo>
                      <a:pt x="1035" y="13676"/>
                    </a:lnTo>
                    <a:cubicBezTo>
                      <a:pt x="776" y="13676"/>
                      <a:pt x="562" y="13462"/>
                      <a:pt x="562" y="13204"/>
                    </a:cubicBezTo>
                    <a:lnTo>
                      <a:pt x="562" y="12410"/>
                    </a:lnTo>
                    <a:close/>
                    <a:moveTo>
                      <a:pt x="1035" y="0"/>
                    </a:moveTo>
                    <a:cubicBezTo>
                      <a:pt x="464" y="0"/>
                      <a:pt x="0" y="464"/>
                      <a:pt x="0" y="1035"/>
                    </a:cubicBezTo>
                    <a:lnTo>
                      <a:pt x="0" y="6959"/>
                    </a:lnTo>
                    <a:cubicBezTo>
                      <a:pt x="0" y="7111"/>
                      <a:pt x="125" y="7235"/>
                      <a:pt x="286" y="7235"/>
                    </a:cubicBezTo>
                    <a:cubicBezTo>
                      <a:pt x="437" y="7235"/>
                      <a:pt x="562" y="7111"/>
                      <a:pt x="562" y="6959"/>
                    </a:cubicBezTo>
                    <a:lnTo>
                      <a:pt x="562" y="2365"/>
                    </a:lnTo>
                    <a:lnTo>
                      <a:pt x="8038" y="2365"/>
                    </a:lnTo>
                    <a:lnTo>
                      <a:pt x="8038" y="11848"/>
                    </a:lnTo>
                    <a:lnTo>
                      <a:pt x="562" y="11848"/>
                    </a:lnTo>
                    <a:lnTo>
                      <a:pt x="562" y="8101"/>
                    </a:lnTo>
                    <a:cubicBezTo>
                      <a:pt x="562" y="7940"/>
                      <a:pt x="437" y="7815"/>
                      <a:pt x="286" y="7815"/>
                    </a:cubicBezTo>
                    <a:cubicBezTo>
                      <a:pt x="125" y="7815"/>
                      <a:pt x="0" y="7940"/>
                      <a:pt x="0" y="8101"/>
                    </a:cubicBezTo>
                    <a:lnTo>
                      <a:pt x="0" y="13204"/>
                    </a:lnTo>
                    <a:cubicBezTo>
                      <a:pt x="0" y="13774"/>
                      <a:pt x="464" y="14229"/>
                      <a:pt x="1035" y="14229"/>
                    </a:cubicBezTo>
                    <a:lnTo>
                      <a:pt x="7565" y="14229"/>
                    </a:lnTo>
                    <a:cubicBezTo>
                      <a:pt x="8136" y="14229"/>
                      <a:pt x="8600" y="13774"/>
                      <a:pt x="8600" y="13204"/>
                    </a:cubicBezTo>
                    <a:lnTo>
                      <a:pt x="8600" y="1035"/>
                    </a:lnTo>
                    <a:cubicBezTo>
                      <a:pt x="8600" y="464"/>
                      <a:pt x="8136" y="0"/>
                      <a:pt x="756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53"/>
              <p:cNvSpPr/>
              <p:nvPr/>
            </p:nvSpPr>
            <p:spPr>
              <a:xfrm>
                <a:off x="1784350" y="3550525"/>
                <a:ext cx="66275" cy="14075"/>
              </a:xfrm>
              <a:custGeom>
                <a:avLst/>
                <a:gdLst/>
                <a:ahLst/>
                <a:cxnLst/>
                <a:rect l="l" t="t" r="r" b="b"/>
                <a:pathLst>
                  <a:path w="2651" h="563" extrusionOk="0">
                    <a:moveTo>
                      <a:pt x="277" y="1"/>
                    </a:moveTo>
                    <a:cubicBezTo>
                      <a:pt x="126" y="1"/>
                      <a:pt x="1" y="125"/>
                      <a:pt x="1" y="286"/>
                    </a:cubicBezTo>
                    <a:cubicBezTo>
                      <a:pt x="1" y="438"/>
                      <a:pt x="126" y="563"/>
                      <a:pt x="277" y="563"/>
                    </a:cubicBezTo>
                    <a:lnTo>
                      <a:pt x="2365" y="563"/>
                    </a:lnTo>
                    <a:cubicBezTo>
                      <a:pt x="2525" y="563"/>
                      <a:pt x="2650" y="438"/>
                      <a:pt x="2650" y="286"/>
                    </a:cubicBezTo>
                    <a:cubicBezTo>
                      <a:pt x="2650" y="125"/>
                      <a:pt x="2525" y="1"/>
                      <a:pt x="236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53"/>
              <p:cNvSpPr/>
              <p:nvPr/>
            </p:nvSpPr>
            <p:spPr>
              <a:xfrm>
                <a:off x="1877800" y="3550075"/>
                <a:ext cx="13850" cy="14975"/>
              </a:xfrm>
              <a:custGeom>
                <a:avLst/>
                <a:gdLst/>
                <a:ahLst/>
                <a:cxnLst/>
                <a:rect l="l" t="t" r="r" b="b"/>
                <a:pathLst>
                  <a:path w="554" h="599" extrusionOk="0">
                    <a:moveTo>
                      <a:pt x="277" y="1"/>
                    </a:moveTo>
                    <a:cubicBezTo>
                      <a:pt x="125" y="1"/>
                      <a:pt x="1" y="126"/>
                      <a:pt x="1" y="277"/>
                    </a:cubicBezTo>
                    <a:lnTo>
                      <a:pt x="1" y="322"/>
                    </a:lnTo>
                    <a:cubicBezTo>
                      <a:pt x="1" y="473"/>
                      <a:pt x="125" y="598"/>
                      <a:pt x="277" y="598"/>
                    </a:cubicBezTo>
                    <a:cubicBezTo>
                      <a:pt x="429" y="598"/>
                      <a:pt x="554" y="473"/>
                      <a:pt x="554" y="322"/>
                    </a:cubicBezTo>
                    <a:lnTo>
                      <a:pt x="554" y="277"/>
                    </a:lnTo>
                    <a:cubicBezTo>
                      <a:pt x="554" y="126"/>
                      <a:pt x="429"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53"/>
              <p:cNvSpPr/>
              <p:nvPr/>
            </p:nvSpPr>
            <p:spPr>
              <a:xfrm>
                <a:off x="1859525" y="3550075"/>
                <a:ext cx="14075" cy="14975"/>
              </a:xfrm>
              <a:custGeom>
                <a:avLst/>
                <a:gdLst/>
                <a:ahLst/>
                <a:cxnLst/>
                <a:rect l="l" t="t" r="r" b="b"/>
                <a:pathLst>
                  <a:path w="563" h="599" extrusionOk="0">
                    <a:moveTo>
                      <a:pt x="277" y="1"/>
                    </a:moveTo>
                    <a:cubicBezTo>
                      <a:pt x="125" y="1"/>
                      <a:pt x="0" y="126"/>
                      <a:pt x="0" y="277"/>
                    </a:cubicBezTo>
                    <a:lnTo>
                      <a:pt x="0" y="322"/>
                    </a:lnTo>
                    <a:cubicBezTo>
                      <a:pt x="0" y="473"/>
                      <a:pt x="125" y="598"/>
                      <a:pt x="277" y="598"/>
                    </a:cubicBezTo>
                    <a:cubicBezTo>
                      <a:pt x="437" y="598"/>
                      <a:pt x="562" y="473"/>
                      <a:pt x="562" y="322"/>
                    </a:cubicBezTo>
                    <a:lnTo>
                      <a:pt x="562" y="277"/>
                    </a:lnTo>
                    <a:cubicBezTo>
                      <a:pt x="562" y="126"/>
                      <a:pt x="437"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53"/>
              <p:cNvSpPr/>
              <p:nvPr/>
            </p:nvSpPr>
            <p:spPr>
              <a:xfrm>
                <a:off x="1814250" y="3847150"/>
                <a:ext cx="43500" cy="13850"/>
              </a:xfrm>
              <a:custGeom>
                <a:avLst/>
                <a:gdLst/>
                <a:ahLst/>
                <a:cxnLst/>
                <a:rect l="l" t="t" r="r" b="b"/>
                <a:pathLst>
                  <a:path w="1740" h="554" extrusionOk="0">
                    <a:moveTo>
                      <a:pt x="286" y="0"/>
                    </a:moveTo>
                    <a:cubicBezTo>
                      <a:pt x="125" y="0"/>
                      <a:pt x="0" y="125"/>
                      <a:pt x="0" y="277"/>
                    </a:cubicBezTo>
                    <a:cubicBezTo>
                      <a:pt x="0" y="429"/>
                      <a:pt x="125" y="554"/>
                      <a:pt x="286" y="554"/>
                    </a:cubicBezTo>
                    <a:lnTo>
                      <a:pt x="1463" y="554"/>
                    </a:lnTo>
                    <a:cubicBezTo>
                      <a:pt x="1615" y="554"/>
                      <a:pt x="1740" y="429"/>
                      <a:pt x="1740" y="277"/>
                    </a:cubicBezTo>
                    <a:cubicBezTo>
                      <a:pt x="1740" y="125"/>
                      <a:pt x="1615" y="0"/>
                      <a:pt x="146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53"/>
              <p:cNvSpPr/>
              <p:nvPr/>
            </p:nvSpPr>
            <p:spPr>
              <a:xfrm>
                <a:off x="1752900" y="3629025"/>
                <a:ext cx="166400" cy="59575"/>
              </a:xfrm>
              <a:custGeom>
                <a:avLst/>
                <a:gdLst/>
                <a:ahLst/>
                <a:cxnLst/>
                <a:rect l="l" t="t" r="r" b="b"/>
                <a:pathLst>
                  <a:path w="6656" h="2383" extrusionOk="0">
                    <a:moveTo>
                      <a:pt x="277" y="1"/>
                    </a:moveTo>
                    <a:cubicBezTo>
                      <a:pt x="126" y="1"/>
                      <a:pt x="1" y="126"/>
                      <a:pt x="1" y="277"/>
                    </a:cubicBezTo>
                    <a:lnTo>
                      <a:pt x="1" y="2106"/>
                    </a:lnTo>
                    <a:cubicBezTo>
                      <a:pt x="1" y="2258"/>
                      <a:pt x="126" y="2383"/>
                      <a:pt x="277" y="2383"/>
                    </a:cubicBezTo>
                    <a:lnTo>
                      <a:pt x="6379" y="2383"/>
                    </a:lnTo>
                    <a:cubicBezTo>
                      <a:pt x="6531" y="2383"/>
                      <a:pt x="6656" y="2258"/>
                      <a:pt x="6656" y="2106"/>
                    </a:cubicBezTo>
                    <a:lnTo>
                      <a:pt x="6656" y="277"/>
                    </a:lnTo>
                    <a:cubicBezTo>
                      <a:pt x="6656" y="126"/>
                      <a:pt x="6531" y="1"/>
                      <a:pt x="6379" y="1"/>
                    </a:cubicBezTo>
                    <a:lnTo>
                      <a:pt x="5443" y="1"/>
                    </a:lnTo>
                    <a:cubicBezTo>
                      <a:pt x="5291" y="1"/>
                      <a:pt x="5166" y="126"/>
                      <a:pt x="5166" y="277"/>
                    </a:cubicBezTo>
                    <a:cubicBezTo>
                      <a:pt x="5166" y="429"/>
                      <a:pt x="5291" y="554"/>
                      <a:pt x="5443" y="554"/>
                    </a:cubicBezTo>
                    <a:lnTo>
                      <a:pt x="6103" y="554"/>
                    </a:lnTo>
                    <a:lnTo>
                      <a:pt x="6103" y="1829"/>
                    </a:lnTo>
                    <a:lnTo>
                      <a:pt x="554" y="1829"/>
                    </a:lnTo>
                    <a:lnTo>
                      <a:pt x="554" y="554"/>
                    </a:lnTo>
                    <a:lnTo>
                      <a:pt x="4301" y="554"/>
                    </a:lnTo>
                    <a:cubicBezTo>
                      <a:pt x="4461" y="554"/>
                      <a:pt x="4586" y="429"/>
                      <a:pt x="4586" y="277"/>
                    </a:cubicBezTo>
                    <a:cubicBezTo>
                      <a:pt x="4586" y="126"/>
                      <a:pt x="4461" y="1"/>
                      <a:pt x="430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53"/>
              <p:cNvSpPr/>
              <p:nvPr/>
            </p:nvSpPr>
            <p:spPr>
              <a:xfrm>
                <a:off x="1755125" y="3699050"/>
                <a:ext cx="69175" cy="13850"/>
              </a:xfrm>
              <a:custGeom>
                <a:avLst/>
                <a:gdLst/>
                <a:ahLst/>
                <a:cxnLst/>
                <a:rect l="l" t="t" r="r" b="b"/>
                <a:pathLst>
                  <a:path w="2767" h="554" extrusionOk="0">
                    <a:moveTo>
                      <a:pt x="278" y="1"/>
                    </a:moveTo>
                    <a:cubicBezTo>
                      <a:pt x="126" y="1"/>
                      <a:pt x="1" y="126"/>
                      <a:pt x="1" y="277"/>
                    </a:cubicBezTo>
                    <a:cubicBezTo>
                      <a:pt x="1" y="429"/>
                      <a:pt x="126" y="554"/>
                      <a:pt x="278" y="554"/>
                    </a:cubicBezTo>
                    <a:lnTo>
                      <a:pt x="2490" y="554"/>
                    </a:lnTo>
                    <a:cubicBezTo>
                      <a:pt x="2642" y="554"/>
                      <a:pt x="2766" y="429"/>
                      <a:pt x="2766" y="277"/>
                    </a:cubicBezTo>
                    <a:cubicBezTo>
                      <a:pt x="2766" y="126"/>
                      <a:pt x="2642" y="1"/>
                      <a:pt x="249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53"/>
              <p:cNvSpPr/>
              <p:nvPr/>
            </p:nvSpPr>
            <p:spPr>
              <a:xfrm>
                <a:off x="1755125" y="3723150"/>
                <a:ext cx="69175" cy="14075"/>
              </a:xfrm>
              <a:custGeom>
                <a:avLst/>
                <a:gdLst/>
                <a:ahLst/>
                <a:cxnLst/>
                <a:rect l="l" t="t" r="r" b="b"/>
                <a:pathLst>
                  <a:path w="2767" h="563" extrusionOk="0">
                    <a:moveTo>
                      <a:pt x="278" y="0"/>
                    </a:moveTo>
                    <a:cubicBezTo>
                      <a:pt x="126" y="0"/>
                      <a:pt x="1" y="125"/>
                      <a:pt x="1" y="277"/>
                    </a:cubicBezTo>
                    <a:cubicBezTo>
                      <a:pt x="1" y="437"/>
                      <a:pt x="126" y="562"/>
                      <a:pt x="278" y="562"/>
                    </a:cubicBezTo>
                    <a:lnTo>
                      <a:pt x="2490" y="562"/>
                    </a:lnTo>
                    <a:cubicBezTo>
                      <a:pt x="2642" y="562"/>
                      <a:pt x="2766" y="437"/>
                      <a:pt x="2766" y="277"/>
                    </a:cubicBezTo>
                    <a:cubicBezTo>
                      <a:pt x="2766" y="125"/>
                      <a:pt x="2642" y="0"/>
                      <a:pt x="249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53"/>
              <p:cNvSpPr/>
              <p:nvPr/>
            </p:nvSpPr>
            <p:spPr>
              <a:xfrm>
                <a:off x="1755125" y="3747450"/>
                <a:ext cx="69175" cy="13850"/>
              </a:xfrm>
              <a:custGeom>
                <a:avLst/>
                <a:gdLst/>
                <a:ahLst/>
                <a:cxnLst/>
                <a:rect l="l" t="t" r="r" b="b"/>
                <a:pathLst>
                  <a:path w="2767" h="554" extrusionOk="0">
                    <a:moveTo>
                      <a:pt x="278" y="1"/>
                    </a:moveTo>
                    <a:cubicBezTo>
                      <a:pt x="126" y="1"/>
                      <a:pt x="1" y="126"/>
                      <a:pt x="1" y="277"/>
                    </a:cubicBezTo>
                    <a:cubicBezTo>
                      <a:pt x="1" y="429"/>
                      <a:pt x="126" y="554"/>
                      <a:pt x="278" y="554"/>
                    </a:cubicBezTo>
                    <a:lnTo>
                      <a:pt x="2490" y="554"/>
                    </a:lnTo>
                    <a:cubicBezTo>
                      <a:pt x="2642" y="554"/>
                      <a:pt x="2766" y="429"/>
                      <a:pt x="2766" y="277"/>
                    </a:cubicBezTo>
                    <a:cubicBezTo>
                      <a:pt x="2766" y="126"/>
                      <a:pt x="2642" y="1"/>
                      <a:pt x="249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53"/>
              <p:cNvSpPr/>
              <p:nvPr/>
            </p:nvSpPr>
            <p:spPr>
              <a:xfrm>
                <a:off x="1755125" y="3771550"/>
                <a:ext cx="69175" cy="14075"/>
              </a:xfrm>
              <a:custGeom>
                <a:avLst/>
                <a:gdLst/>
                <a:ahLst/>
                <a:cxnLst/>
                <a:rect l="l" t="t" r="r" b="b"/>
                <a:pathLst>
                  <a:path w="2767" h="563" extrusionOk="0">
                    <a:moveTo>
                      <a:pt x="278" y="0"/>
                    </a:moveTo>
                    <a:cubicBezTo>
                      <a:pt x="126" y="0"/>
                      <a:pt x="1" y="125"/>
                      <a:pt x="1" y="286"/>
                    </a:cubicBezTo>
                    <a:cubicBezTo>
                      <a:pt x="1" y="437"/>
                      <a:pt x="126" y="562"/>
                      <a:pt x="278" y="562"/>
                    </a:cubicBezTo>
                    <a:lnTo>
                      <a:pt x="2490" y="562"/>
                    </a:lnTo>
                    <a:cubicBezTo>
                      <a:pt x="2642" y="562"/>
                      <a:pt x="2766" y="437"/>
                      <a:pt x="2766" y="286"/>
                    </a:cubicBezTo>
                    <a:cubicBezTo>
                      <a:pt x="2766" y="125"/>
                      <a:pt x="2642" y="0"/>
                      <a:pt x="249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53"/>
              <p:cNvSpPr/>
              <p:nvPr/>
            </p:nvSpPr>
            <p:spPr>
              <a:xfrm>
                <a:off x="1755125" y="3795850"/>
                <a:ext cx="69175" cy="14075"/>
              </a:xfrm>
              <a:custGeom>
                <a:avLst/>
                <a:gdLst/>
                <a:ahLst/>
                <a:cxnLst/>
                <a:rect l="l" t="t" r="r" b="b"/>
                <a:pathLst>
                  <a:path w="2767" h="563" extrusionOk="0">
                    <a:moveTo>
                      <a:pt x="278" y="1"/>
                    </a:moveTo>
                    <a:cubicBezTo>
                      <a:pt x="126" y="1"/>
                      <a:pt x="1" y="125"/>
                      <a:pt x="1" y="277"/>
                    </a:cubicBezTo>
                    <a:cubicBezTo>
                      <a:pt x="1" y="438"/>
                      <a:pt x="126" y="563"/>
                      <a:pt x="278" y="563"/>
                    </a:cubicBezTo>
                    <a:lnTo>
                      <a:pt x="2490" y="563"/>
                    </a:lnTo>
                    <a:cubicBezTo>
                      <a:pt x="2642" y="563"/>
                      <a:pt x="2766" y="438"/>
                      <a:pt x="2766" y="277"/>
                    </a:cubicBezTo>
                    <a:cubicBezTo>
                      <a:pt x="2766" y="125"/>
                      <a:pt x="2642" y="1"/>
                      <a:pt x="249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53"/>
              <p:cNvSpPr/>
              <p:nvPr/>
            </p:nvSpPr>
            <p:spPr>
              <a:xfrm>
                <a:off x="1755125" y="3602925"/>
                <a:ext cx="69175" cy="14075"/>
              </a:xfrm>
              <a:custGeom>
                <a:avLst/>
                <a:gdLst/>
                <a:ahLst/>
                <a:cxnLst/>
                <a:rect l="l" t="t" r="r" b="b"/>
                <a:pathLst>
                  <a:path w="2767" h="563" extrusionOk="0">
                    <a:moveTo>
                      <a:pt x="278" y="1"/>
                    </a:moveTo>
                    <a:cubicBezTo>
                      <a:pt x="126" y="1"/>
                      <a:pt x="1" y="126"/>
                      <a:pt x="1" y="277"/>
                    </a:cubicBezTo>
                    <a:cubicBezTo>
                      <a:pt x="1" y="438"/>
                      <a:pt x="126" y="563"/>
                      <a:pt x="278" y="563"/>
                    </a:cubicBezTo>
                    <a:lnTo>
                      <a:pt x="2490" y="563"/>
                    </a:lnTo>
                    <a:cubicBezTo>
                      <a:pt x="2642" y="563"/>
                      <a:pt x="2766" y="438"/>
                      <a:pt x="2766" y="277"/>
                    </a:cubicBezTo>
                    <a:cubicBezTo>
                      <a:pt x="2766" y="126"/>
                      <a:pt x="2642" y="1"/>
                      <a:pt x="249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53"/>
              <p:cNvSpPr/>
              <p:nvPr/>
            </p:nvSpPr>
            <p:spPr>
              <a:xfrm>
                <a:off x="1836550" y="3699050"/>
                <a:ext cx="82750" cy="13850"/>
              </a:xfrm>
              <a:custGeom>
                <a:avLst/>
                <a:gdLst/>
                <a:ahLst/>
                <a:cxnLst/>
                <a:rect l="l" t="t" r="r" b="b"/>
                <a:pathLst>
                  <a:path w="3310" h="554" extrusionOk="0">
                    <a:moveTo>
                      <a:pt x="277" y="1"/>
                    </a:moveTo>
                    <a:cubicBezTo>
                      <a:pt x="125" y="1"/>
                      <a:pt x="0" y="126"/>
                      <a:pt x="0" y="277"/>
                    </a:cubicBezTo>
                    <a:cubicBezTo>
                      <a:pt x="0" y="429"/>
                      <a:pt x="125" y="554"/>
                      <a:pt x="277" y="554"/>
                    </a:cubicBezTo>
                    <a:lnTo>
                      <a:pt x="3033" y="554"/>
                    </a:lnTo>
                    <a:cubicBezTo>
                      <a:pt x="3185" y="554"/>
                      <a:pt x="3310" y="429"/>
                      <a:pt x="3310" y="277"/>
                    </a:cubicBezTo>
                    <a:cubicBezTo>
                      <a:pt x="3310" y="126"/>
                      <a:pt x="3185" y="1"/>
                      <a:pt x="303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53"/>
              <p:cNvSpPr/>
              <p:nvPr/>
            </p:nvSpPr>
            <p:spPr>
              <a:xfrm>
                <a:off x="1836550" y="3723150"/>
                <a:ext cx="82750" cy="14075"/>
              </a:xfrm>
              <a:custGeom>
                <a:avLst/>
                <a:gdLst/>
                <a:ahLst/>
                <a:cxnLst/>
                <a:rect l="l" t="t" r="r" b="b"/>
                <a:pathLst>
                  <a:path w="3310" h="563" extrusionOk="0">
                    <a:moveTo>
                      <a:pt x="277" y="0"/>
                    </a:moveTo>
                    <a:cubicBezTo>
                      <a:pt x="125" y="0"/>
                      <a:pt x="0" y="125"/>
                      <a:pt x="0" y="277"/>
                    </a:cubicBezTo>
                    <a:cubicBezTo>
                      <a:pt x="0" y="437"/>
                      <a:pt x="125" y="562"/>
                      <a:pt x="277" y="562"/>
                    </a:cubicBezTo>
                    <a:lnTo>
                      <a:pt x="3033" y="562"/>
                    </a:lnTo>
                    <a:cubicBezTo>
                      <a:pt x="3185" y="562"/>
                      <a:pt x="3310" y="437"/>
                      <a:pt x="3310" y="277"/>
                    </a:cubicBezTo>
                    <a:cubicBezTo>
                      <a:pt x="3310" y="125"/>
                      <a:pt x="3185" y="0"/>
                      <a:pt x="303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53"/>
              <p:cNvSpPr/>
              <p:nvPr/>
            </p:nvSpPr>
            <p:spPr>
              <a:xfrm>
                <a:off x="1836550" y="3747450"/>
                <a:ext cx="82750" cy="13850"/>
              </a:xfrm>
              <a:custGeom>
                <a:avLst/>
                <a:gdLst/>
                <a:ahLst/>
                <a:cxnLst/>
                <a:rect l="l" t="t" r="r" b="b"/>
                <a:pathLst>
                  <a:path w="3310" h="554" extrusionOk="0">
                    <a:moveTo>
                      <a:pt x="277" y="1"/>
                    </a:moveTo>
                    <a:cubicBezTo>
                      <a:pt x="125" y="1"/>
                      <a:pt x="0" y="126"/>
                      <a:pt x="0" y="277"/>
                    </a:cubicBezTo>
                    <a:cubicBezTo>
                      <a:pt x="0" y="429"/>
                      <a:pt x="125" y="554"/>
                      <a:pt x="277" y="554"/>
                    </a:cubicBezTo>
                    <a:lnTo>
                      <a:pt x="3033" y="554"/>
                    </a:lnTo>
                    <a:cubicBezTo>
                      <a:pt x="3185" y="554"/>
                      <a:pt x="3310" y="429"/>
                      <a:pt x="3310" y="277"/>
                    </a:cubicBezTo>
                    <a:cubicBezTo>
                      <a:pt x="3310" y="126"/>
                      <a:pt x="3185" y="1"/>
                      <a:pt x="303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53"/>
              <p:cNvSpPr/>
              <p:nvPr/>
            </p:nvSpPr>
            <p:spPr>
              <a:xfrm>
                <a:off x="1836550" y="3771550"/>
                <a:ext cx="82750" cy="14075"/>
              </a:xfrm>
              <a:custGeom>
                <a:avLst/>
                <a:gdLst/>
                <a:ahLst/>
                <a:cxnLst/>
                <a:rect l="l" t="t" r="r" b="b"/>
                <a:pathLst>
                  <a:path w="3310" h="563" extrusionOk="0">
                    <a:moveTo>
                      <a:pt x="277" y="0"/>
                    </a:moveTo>
                    <a:cubicBezTo>
                      <a:pt x="125" y="0"/>
                      <a:pt x="0" y="125"/>
                      <a:pt x="0" y="286"/>
                    </a:cubicBezTo>
                    <a:cubicBezTo>
                      <a:pt x="0" y="437"/>
                      <a:pt x="125" y="562"/>
                      <a:pt x="277" y="562"/>
                    </a:cubicBezTo>
                    <a:lnTo>
                      <a:pt x="3033" y="562"/>
                    </a:lnTo>
                    <a:cubicBezTo>
                      <a:pt x="3185" y="562"/>
                      <a:pt x="3310" y="437"/>
                      <a:pt x="3310" y="286"/>
                    </a:cubicBezTo>
                    <a:cubicBezTo>
                      <a:pt x="3310" y="125"/>
                      <a:pt x="3185" y="0"/>
                      <a:pt x="303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53"/>
              <p:cNvSpPr/>
              <p:nvPr/>
            </p:nvSpPr>
            <p:spPr>
              <a:xfrm>
                <a:off x="1836550" y="3795850"/>
                <a:ext cx="82750" cy="14075"/>
              </a:xfrm>
              <a:custGeom>
                <a:avLst/>
                <a:gdLst/>
                <a:ahLst/>
                <a:cxnLst/>
                <a:rect l="l" t="t" r="r" b="b"/>
                <a:pathLst>
                  <a:path w="3310" h="563" extrusionOk="0">
                    <a:moveTo>
                      <a:pt x="277" y="1"/>
                    </a:moveTo>
                    <a:cubicBezTo>
                      <a:pt x="125" y="1"/>
                      <a:pt x="0" y="125"/>
                      <a:pt x="0" y="277"/>
                    </a:cubicBezTo>
                    <a:cubicBezTo>
                      <a:pt x="0" y="438"/>
                      <a:pt x="125" y="563"/>
                      <a:pt x="277" y="563"/>
                    </a:cubicBezTo>
                    <a:lnTo>
                      <a:pt x="3033" y="563"/>
                    </a:lnTo>
                    <a:cubicBezTo>
                      <a:pt x="3185" y="563"/>
                      <a:pt x="3310" y="438"/>
                      <a:pt x="3310" y="277"/>
                    </a:cubicBezTo>
                    <a:cubicBezTo>
                      <a:pt x="3310" y="125"/>
                      <a:pt x="3185" y="1"/>
                      <a:pt x="303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53"/>
              <p:cNvSpPr/>
              <p:nvPr/>
            </p:nvSpPr>
            <p:spPr>
              <a:xfrm>
                <a:off x="2014075" y="3593350"/>
                <a:ext cx="120900" cy="14075"/>
              </a:xfrm>
              <a:custGeom>
                <a:avLst/>
                <a:gdLst/>
                <a:ahLst/>
                <a:cxnLst/>
                <a:rect l="l" t="t" r="r" b="b"/>
                <a:pathLst>
                  <a:path w="4836" h="563" extrusionOk="0">
                    <a:moveTo>
                      <a:pt x="277" y="0"/>
                    </a:moveTo>
                    <a:cubicBezTo>
                      <a:pt x="125" y="0"/>
                      <a:pt x="0" y="125"/>
                      <a:pt x="0" y="286"/>
                    </a:cubicBezTo>
                    <a:cubicBezTo>
                      <a:pt x="0" y="437"/>
                      <a:pt x="125" y="562"/>
                      <a:pt x="277" y="562"/>
                    </a:cubicBezTo>
                    <a:lnTo>
                      <a:pt x="4550" y="562"/>
                    </a:lnTo>
                    <a:cubicBezTo>
                      <a:pt x="4711" y="562"/>
                      <a:pt x="4835" y="437"/>
                      <a:pt x="4835" y="286"/>
                    </a:cubicBezTo>
                    <a:cubicBezTo>
                      <a:pt x="4835" y="125"/>
                      <a:pt x="4711" y="0"/>
                      <a:pt x="455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53"/>
              <p:cNvSpPr/>
              <p:nvPr/>
            </p:nvSpPr>
            <p:spPr>
              <a:xfrm>
                <a:off x="2018750" y="3638850"/>
                <a:ext cx="70950" cy="70950"/>
              </a:xfrm>
              <a:custGeom>
                <a:avLst/>
                <a:gdLst/>
                <a:ahLst/>
                <a:cxnLst/>
                <a:rect l="l" t="t" r="r" b="b"/>
                <a:pathLst>
                  <a:path w="2838" h="2838" extrusionOk="0">
                    <a:moveTo>
                      <a:pt x="2275" y="562"/>
                    </a:moveTo>
                    <a:lnTo>
                      <a:pt x="2275" y="2284"/>
                    </a:lnTo>
                    <a:lnTo>
                      <a:pt x="554" y="2284"/>
                    </a:lnTo>
                    <a:lnTo>
                      <a:pt x="554" y="562"/>
                    </a:lnTo>
                    <a:close/>
                    <a:moveTo>
                      <a:pt x="277" y="0"/>
                    </a:moveTo>
                    <a:cubicBezTo>
                      <a:pt x="126" y="0"/>
                      <a:pt x="1" y="125"/>
                      <a:pt x="1" y="277"/>
                    </a:cubicBezTo>
                    <a:lnTo>
                      <a:pt x="1" y="2561"/>
                    </a:lnTo>
                    <a:cubicBezTo>
                      <a:pt x="1" y="2712"/>
                      <a:pt x="126" y="2837"/>
                      <a:pt x="277" y="2837"/>
                    </a:cubicBezTo>
                    <a:lnTo>
                      <a:pt x="2561" y="2837"/>
                    </a:lnTo>
                    <a:cubicBezTo>
                      <a:pt x="2713" y="2837"/>
                      <a:pt x="2838" y="2712"/>
                      <a:pt x="2838" y="2561"/>
                    </a:cubicBezTo>
                    <a:lnTo>
                      <a:pt x="2838" y="277"/>
                    </a:lnTo>
                    <a:cubicBezTo>
                      <a:pt x="2838" y="125"/>
                      <a:pt x="2713" y="0"/>
                      <a:pt x="256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53"/>
              <p:cNvSpPr/>
              <p:nvPr/>
            </p:nvSpPr>
            <p:spPr>
              <a:xfrm>
                <a:off x="2105275" y="3638850"/>
                <a:ext cx="70950" cy="70950"/>
              </a:xfrm>
              <a:custGeom>
                <a:avLst/>
                <a:gdLst/>
                <a:ahLst/>
                <a:cxnLst/>
                <a:rect l="l" t="t" r="r" b="b"/>
                <a:pathLst>
                  <a:path w="2838" h="2838" extrusionOk="0">
                    <a:moveTo>
                      <a:pt x="2285" y="562"/>
                    </a:moveTo>
                    <a:lnTo>
                      <a:pt x="2285" y="2284"/>
                    </a:lnTo>
                    <a:lnTo>
                      <a:pt x="554" y="2284"/>
                    </a:lnTo>
                    <a:lnTo>
                      <a:pt x="554" y="562"/>
                    </a:lnTo>
                    <a:close/>
                    <a:moveTo>
                      <a:pt x="278" y="0"/>
                    </a:moveTo>
                    <a:cubicBezTo>
                      <a:pt x="126" y="0"/>
                      <a:pt x="1" y="125"/>
                      <a:pt x="1" y="277"/>
                    </a:cubicBezTo>
                    <a:lnTo>
                      <a:pt x="1" y="2561"/>
                    </a:lnTo>
                    <a:cubicBezTo>
                      <a:pt x="1" y="2712"/>
                      <a:pt x="126" y="2837"/>
                      <a:pt x="278" y="2837"/>
                    </a:cubicBezTo>
                    <a:lnTo>
                      <a:pt x="2561" y="2837"/>
                    </a:lnTo>
                    <a:cubicBezTo>
                      <a:pt x="2713" y="2837"/>
                      <a:pt x="2838" y="2712"/>
                      <a:pt x="2838" y="2561"/>
                    </a:cubicBezTo>
                    <a:lnTo>
                      <a:pt x="2838" y="277"/>
                    </a:lnTo>
                    <a:cubicBezTo>
                      <a:pt x="2838" y="125"/>
                      <a:pt x="2713" y="0"/>
                      <a:pt x="256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53"/>
              <p:cNvSpPr/>
              <p:nvPr/>
            </p:nvSpPr>
            <p:spPr>
              <a:xfrm>
                <a:off x="2018750" y="3716675"/>
                <a:ext cx="70950" cy="13850"/>
              </a:xfrm>
              <a:custGeom>
                <a:avLst/>
                <a:gdLst/>
                <a:ahLst/>
                <a:cxnLst/>
                <a:rect l="l" t="t" r="r" b="b"/>
                <a:pathLst>
                  <a:path w="2838" h="554" extrusionOk="0">
                    <a:moveTo>
                      <a:pt x="277" y="1"/>
                    </a:moveTo>
                    <a:cubicBezTo>
                      <a:pt x="126" y="1"/>
                      <a:pt x="1" y="126"/>
                      <a:pt x="1" y="277"/>
                    </a:cubicBezTo>
                    <a:cubicBezTo>
                      <a:pt x="1" y="429"/>
                      <a:pt x="126" y="554"/>
                      <a:pt x="277" y="554"/>
                    </a:cubicBezTo>
                    <a:lnTo>
                      <a:pt x="2561" y="554"/>
                    </a:lnTo>
                    <a:cubicBezTo>
                      <a:pt x="2713" y="554"/>
                      <a:pt x="2838" y="429"/>
                      <a:pt x="2838" y="277"/>
                    </a:cubicBezTo>
                    <a:cubicBezTo>
                      <a:pt x="2838" y="126"/>
                      <a:pt x="2713" y="1"/>
                      <a:pt x="256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53"/>
              <p:cNvSpPr/>
              <p:nvPr/>
            </p:nvSpPr>
            <p:spPr>
              <a:xfrm>
                <a:off x="2018750" y="3738975"/>
                <a:ext cx="70950" cy="13850"/>
              </a:xfrm>
              <a:custGeom>
                <a:avLst/>
                <a:gdLst/>
                <a:ahLst/>
                <a:cxnLst/>
                <a:rect l="l" t="t" r="r" b="b"/>
                <a:pathLst>
                  <a:path w="2838" h="554" extrusionOk="0">
                    <a:moveTo>
                      <a:pt x="277" y="1"/>
                    </a:moveTo>
                    <a:cubicBezTo>
                      <a:pt x="126" y="1"/>
                      <a:pt x="1" y="126"/>
                      <a:pt x="1" y="277"/>
                    </a:cubicBezTo>
                    <a:cubicBezTo>
                      <a:pt x="1" y="429"/>
                      <a:pt x="126" y="554"/>
                      <a:pt x="277" y="554"/>
                    </a:cubicBezTo>
                    <a:lnTo>
                      <a:pt x="2561" y="554"/>
                    </a:lnTo>
                    <a:cubicBezTo>
                      <a:pt x="2713" y="554"/>
                      <a:pt x="2838" y="429"/>
                      <a:pt x="2838" y="277"/>
                    </a:cubicBezTo>
                    <a:cubicBezTo>
                      <a:pt x="2838" y="126"/>
                      <a:pt x="2713" y="1"/>
                      <a:pt x="256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53"/>
              <p:cNvSpPr/>
              <p:nvPr/>
            </p:nvSpPr>
            <p:spPr>
              <a:xfrm>
                <a:off x="2018750" y="3761275"/>
                <a:ext cx="70950" cy="13850"/>
              </a:xfrm>
              <a:custGeom>
                <a:avLst/>
                <a:gdLst/>
                <a:ahLst/>
                <a:cxnLst/>
                <a:rect l="l" t="t" r="r" b="b"/>
                <a:pathLst>
                  <a:path w="2838" h="554" extrusionOk="0">
                    <a:moveTo>
                      <a:pt x="277" y="1"/>
                    </a:moveTo>
                    <a:cubicBezTo>
                      <a:pt x="126" y="1"/>
                      <a:pt x="1" y="126"/>
                      <a:pt x="1" y="277"/>
                    </a:cubicBezTo>
                    <a:cubicBezTo>
                      <a:pt x="1" y="429"/>
                      <a:pt x="126" y="554"/>
                      <a:pt x="277" y="554"/>
                    </a:cubicBezTo>
                    <a:lnTo>
                      <a:pt x="2561" y="554"/>
                    </a:lnTo>
                    <a:cubicBezTo>
                      <a:pt x="2713" y="554"/>
                      <a:pt x="2838" y="429"/>
                      <a:pt x="2838" y="277"/>
                    </a:cubicBezTo>
                    <a:cubicBezTo>
                      <a:pt x="2838" y="126"/>
                      <a:pt x="2713" y="1"/>
                      <a:pt x="256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53"/>
              <p:cNvSpPr/>
              <p:nvPr/>
            </p:nvSpPr>
            <p:spPr>
              <a:xfrm>
                <a:off x="2066025" y="3792725"/>
                <a:ext cx="14075" cy="14975"/>
              </a:xfrm>
              <a:custGeom>
                <a:avLst/>
                <a:gdLst/>
                <a:ahLst/>
                <a:cxnLst/>
                <a:rect l="l" t="t" r="r" b="b"/>
                <a:pathLst>
                  <a:path w="563" h="599" extrusionOk="0">
                    <a:moveTo>
                      <a:pt x="277" y="1"/>
                    </a:moveTo>
                    <a:cubicBezTo>
                      <a:pt x="126" y="1"/>
                      <a:pt x="1" y="126"/>
                      <a:pt x="1" y="277"/>
                    </a:cubicBezTo>
                    <a:lnTo>
                      <a:pt x="1" y="322"/>
                    </a:lnTo>
                    <a:cubicBezTo>
                      <a:pt x="1" y="474"/>
                      <a:pt x="126" y="598"/>
                      <a:pt x="277" y="598"/>
                    </a:cubicBezTo>
                    <a:cubicBezTo>
                      <a:pt x="438" y="598"/>
                      <a:pt x="563" y="474"/>
                      <a:pt x="563" y="322"/>
                    </a:cubicBezTo>
                    <a:lnTo>
                      <a:pt x="563" y="277"/>
                    </a:lnTo>
                    <a:cubicBezTo>
                      <a:pt x="563" y="126"/>
                      <a:pt x="438"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53"/>
              <p:cNvSpPr/>
              <p:nvPr/>
            </p:nvSpPr>
            <p:spPr>
              <a:xfrm>
                <a:off x="2090575" y="3792725"/>
                <a:ext cx="13850" cy="14975"/>
              </a:xfrm>
              <a:custGeom>
                <a:avLst/>
                <a:gdLst/>
                <a:ahLst/>
                <a:cxnLst/>
                <a:rect l="l" t="t" r="r" b="b"/>
                <a:pathLst>
                  <a:path w="554" h="599" extrusionOk="0">
                    <a:moveTo>
                      <a:pt x="277" y="1"/>
                    </a:moveTo>
                    <a:cubicBezTo>
                      <a:pt x="125" y="1"/>
                      <a:pt x="0" y="126"/>
                      <a:pt x="0" y="277"/>
                    </a:cubicBezTo>
                    <a:lnTo>
                      <a:pt x="0" y="322"/>
                    </a:lnTo>
                    <a:cubicBezTo>
                      <a:pt x="0" y="474"/>
                      <a:pt x="125" y="598"/>
                      <a:pt x="277" y="598"/>
                    </a:cubicBezTo>
                    <a:cubicBezTo>
                      <a:pt x="428" y="598"/>
                      <a:pt x="553" y="474"/>
                      <a:pt x="553" y="322"/>
                    </a:cubicBezTo>
                    <a:lnTo>
                      <a:pt x="553" y="277"/>
                    </a:lnTo>
                    <a:cubicBezTo>
                      <a:pt x="553" y="126"/>
                      <a:pt x="428"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53"/>
              <p:cNvSpPr/>
              <p:nvPr/>
            </p:nvSpPr>
            <p:spPr>
              <a:xfrm>
                <a:off x="2114875" y="3792725"/>
                <a:ext cx="14075" cy="14975"/>
              </a:xfrm>
              <a:custGeom>
                <a:avLst/>
                <a:gdLst/>
                <a:ahLst/>
                <a:cxnLst/>
                <a:rect l="l" t="t" r="r" b="b"/>
                <a:pathLst>
                  <a:path w="563" h="599" extrusionOk="0">
                    <a:moveTo>
                      <a:pt x="286" y="1"/>
                    </a:moveTo>
                    <a:cubicBezTo>
                      <a:pt x="125" y="1"/>
                      <a:pt x="1" y="126"/>
                      <a:pt x="1" y="277"/>
                    </a:cubicBezTo>
                    <a:lnTo>
                      <a:pt x="1" y="322"/>
                    </a:lnTo>
                    <a:cubicBezTo>
                      <a:pt x="1" y="474"/>
                      <a:pt x="125" y="598"/>
                      <a:pt x="286" y="598"/>
                    </a:cubicBezTo>
                    <a:cubicBezTo>
                      <a:pt x="438" y="598"/>
                      <a:pt x="563" y="474"/>
                      <a:pt x="563" y="322"/>
                    </a:cubicBezTo>
                    <a:lnTo>
                      <a:pt x="563" y="277"/>
                    </a:lnTo>
                    <a:cubicBezTo>
                      <a:pt x="563" y="126"/>
                      <a:pt x="438" y="1"/>
                      <a:pt x="28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53"/>
              <p:cNvSpPr/>
              <p:nvPr/>
            </p:nvSpPr>
            <p:spPr>
              <a:xfrm>
                <a:off x="2105275" y="3716675"/>
                <a:ext cx="70950" cy="13850"/>
              </a:xfrm>
              <a:custGeom>
                <a:avLst/>
                <a:gdLst/>
                <a:ahLst/>
                <a:cxnLst/>
                <a:rect l="l" t="t" r="r" b="b"/>
                <a:pathLst>
                  <a:path w="2838" h="554" extrusionOk="0">
                    <a:moveTo>
                      <a:pt x="278" y="1"/>
                    </a:moveTo>
                    <a:cubicBezTo>
                      <a:pt x="126" y="1"/>
                      <a:pt x="1" y="126"/>
                      <a:pt x="1" y="277"/>
                    </a:cubicBezTo>
                    <a:cubicBezTo>
                      <a:pt x="1" y="429"/>
                      <a:pt x="126" y="554"/>
                      <a:pt x="278" y="554"/>
                    </a:cubicBezTo>
                    <a:lnTo>
                      <a:pt x="2561" y="554"/>
                    </a:lnTo>
                    <a:cubicBezTo>
                      <a:pt x="2713" y="554"/>
                      <a:pt x="2838" y="429"/>
                      <a:pt x="2838" y="277"/>
                    </a:cubicBezTo>
                    <a:cubicBezTo>
                      <a:pt x="2838" y="126"/>
                      <a:pt x="2713" y="1"/>
                      <a:pt x="256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53"/>
              <p:cNvSpPr/>
              <p:nvPr/>
            </p:nvSpPr>
            <p:spPr>
              <a:xfrm>
                <a:off x="2105275" y="3738975"/>
                <a:ext cx="70950" cy="13850"/>
              </a:xfrm>
              <a:custGeom>
                <a:avLst/>
                <a:gdLst/>
                <a:ahLst/>
                <a:cxnLst/>
                <a:rect l="l" t="t" r="r" b="b"/>
                <a:pathLst>
                  <a:path w="2838" h="554" extrusionOk="0">
                    <a:moveTo>
                      <a:pt x="278" y="1"/>
                    </a:moveTo>
                    <a:cubicBezTo>
                      <a:pt x="126" y="1"/>
                      <a:pt x="1" y="126"/>
                      <a:pt x="1" y="277"/>
                    </a:cubicBezTo>
                    <a:cubicBezTo>
                      <a:pt x="1" y="429"/>
                      <a:pt x="126" y="554"/>
                      <a:pt x="278" y="554"/>
                    </a:cubicBezTo>
                    <a:lnTo>
                      <a:pt x="2561" y="554"/>
                    </a:lnTo>
                    <a:cubicBezTo>
                      <a:pt x="2713" y="554"/>
                      <a:pt x="2838" y="429"/>
                      <a:pt x="2838" y="277"/>
                    </a:cubicBezTo>
                    <a:cubicBezTo>
                      <a:pt x="2838" y="126"/>
                      <a:pt x="2713" y="1"/>
                      <a:pt x="256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53"/>
              <p:cNvSpPr/>
              <p:nvPr/>
            </p:nvSpPr>
            <p:spPr>
              <a:xfrm>
                <a:off x="2105275" y="3761275"/>
                <a:ext cx="70950" cy="13850"/>
              </a:xfrm>
              <a:custGeom>
                <a:avLst/>
                <a:gdLst/>
                <a:ahLst/>
                <a:cxnLst/>
                <a:rect l="l" t="t" r="r" b="b"/>
                <a:pathLst>
                  <a:path w="2838" h="554" extrusionOk="0">
                    <a:moveTo>
                      <a:pt x="278" y="1"/>
                    </a:moveTo>
                    <a:cubicBezTo>
                      <a:pt x="126" y="1"/>
                      <a:pt x="1" y="126"/>
                      <a:pt x="1" y="277"/>
                    </a:cubicBezTo>
                    <a:cubicBezTo>
                      <a:pt x="1" y="429"/>
                      <a:pt x="126" y="554"/>
                      <a:pt x="278" y="554"/>
                    </a:cubicBezTo>
                    <a:lnTo>
                      <a:pt x="2561" y="554"/>
                    </a:lnTo>
                    <a:cubicBezTo>
                      <a:pt x="2713" y="554"/>
                      <a:pt x="2838" y="429"/>
                      <a:pt x="2838" y="277"/>
                    </a:cubicBezTo>
                    <a:cubicBezTo>
                      <a:pt x="2838" y="126"/>
                      <a:pt x="2713" y="1"/>
                      <a:pt x="256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53"/>
              <p:cNvSpPr/>
              <p:nvPr/>
            </p:nvSpPr>
            <p:spPr>
              <a:xfrm>
                <a:off x="1950725" y="3682325"/>
                <a:ext cx="32150" cy="47325"/>
              </a:xfrm>
              <a:custGeom>
                <a:avLst/>
                <a:gdLst/>
                <a:ahLst/>
                <a:cxnLst/>
                <a:rect l="l" t="t" r="r" b="b"/>
                <a:pathLst>
                  <a:path w="1286" h="1893" extrusionOk="0">
                    <a:moveTo>
                      <a:pt x="308" y="1"/>
                    </a:moveTo>
                    <a:cubicBezTo>
                      <a:pt x="237" y="1"/>
                      <a:pt x="166" y="28"/>
                      <a:pt x="108" y="81"/>
                    </a:cubicBezTo>
                    <a:cubicBezTo>
                      <a:pt x="1" y="188"/>
                      <a:pt x="1" y="367"/>
                      <a:pt x="108" y="474"/>
                    </a:cubicBezTo>
                    <a:lnTo>
                      <a:pt x="581" y="946"/>
                    </a:lnTo>
                    <a:lnTo>
                      <a:pt x="108" y="1419"/>
                    </a:lnTo>
                    <a:cubicBezTo>
                      <a:pt x="1" y="1526"/>
                      <a:pt x="1" y="1705"/>
                      <a:pt x="108" y="1812"/>
                    </a:cubicBezTo>
                    <a:cubicBezTo>
                      <a:pt x="161" y="1865"/>
                      <a:pt x="233" y="1892"/>
                      <a:pt x="304" y="1892"/>
                    </a:cubicBezTo>
                    <a:cubicBezTo>
                      <a:pt x="375" y="1892"/>
                      <a:pt x="447" y="1865"/>
                      <a:pt x="509" y="1812"/>
                    </a:cubicBezTo>
                    <a:lnTo>
                      <a:pt x="1178" y="1143"/>
                    </a:lnTo>
                    <a:cubicBezTo>
                      <a:pt x="1285" y="1036"/>
                      <a:pt x="1285" y="857"/>
                      <a:pt x="1178" y="750"/>
                    </a:cubicBezTo>
                    <a:lnTo>
                      <a:pt x="509" y="81"/>
                    </a:lnTo>
                    <a:cubicBezTo>
                      <a:pt x="451" y="28"/>
                      <a:pt x="380" y="1"/>
                      <a:pt x="30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3" name="Image 2">
            <a:extLst>
              <a:ext uri="{FF2B5EF4-FFF2-40B4-BE49-F238E27FC236}">
                <a16:creationId xmlns:a16="http://schemas.microsoft.com/office/drawing/2014/main" id="{7BA63D38-C2ED-E635-72EC-DB1D7D5FCA51}"/>
              </a:ext>
            </a:extLst>
          </p:cNvPr>
          <p:cNvPicPr>
            <a:picLocks noChangeAspect="1"/>
          </p:cNvPicPr>
          <p:nvPr/>
        </p:nvPicPr>
        <p:blipFill>
          <a:blip r:embed="rId3"/>
          <a:stretch>
            <a:fillRect/>
          </a:stretch>
        </p:blipFill>
        <p:spPr>
          <a:xfrm>
            <a:off x="517480" y="1145733"/>
            <a:ext cx="7522281" cy="3648460"/>
          </a:xfrm>
          <a:prstGeom prst="rect">
            <a:avLst/>
          </a:prstGeom>
        </p:spPr>
      </p:pic>
      <p:sp>
        <p:nvSpPr>
          <p:cNvPr id="4" name="ZoneTexte 3">
            <a:extLst>
              <a:ext uri="{FF2B5EF4-FFF2-40B4-BE49-F238E27FC236}">
                <a16:creationId xmlns:a16="http://schemas.microsoft.com/office/drawing/2014/main" id="{14AB6880-875F-35D4-4E6E-4413DD86C8CB}"/>
              </a:ext>
            </a:extLst>
          </p:cNvPr>
          <p:cNvSpPr txBox="1"/>
          <p:nvPr/>
        </p:nvSpPr>
        <p:spPr>
          <a:xfrm>
            <a:off x="8355140" y="4342883"/>
            <a:ext cx="684085" cy="523220"/>
          </a:xfrm>
          <a:prstGeom prst="rect">
            <a:avLst/>
          </a:prstGeom>
          <a:noFill/>
        </p:spPr>
        <p:txBody>
          <a:bodyPr wrap="square" rtlCol="0">
            <a:spAutoFit/>
          </a:bodyPr>
          <a:lstStyle/>
          <a:p>
            <a:r>
              <a:rPr lang="fr-CM" sz="2800" dirty="0"/>
              <a:t>22</a:t>
            </a:r>
          </a:p>
        </p:txBody>
      </p:sp>
    </p:spTree>
    <p:extLst>
      <p:ext uri="{BB962C8B-B14F-4D97-AF65-F5344CB8AC3E}">
        <p14:creationId xmlns:p14="http://schemas.microsoft.com/office/powerpoint/2010/main" val="37833511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95"/>
        <p:cNvGrpSpPr/>
        <p:nvPr/>
      </p:nvGrpSpPr>
      <p:grpSpPr>
        <a:xfrm>
          <a:off x="0" y="0"/>
          <a:ext cx="0" cy="0"/>
          <a:chOff x="0" y="0"/>
          <a:chExt cx="0" cy="0"/>
        </a:xfrm>
      </p:grpSpPr>
      <p:sp>
        <p:nvSpPr>
          <p:cNvPr id="764" name="Google Shape;764;p54"/>
          <p:cNvSpPr/>
          <p:nvPr/>
        </p:nvSpPr>
        <p:spPr>
          <a:xfrm>
            <a:off x="2625825" y="998250"/>
            <a:ext cx="1036223" cy="113957"/>
          </a:xfrm>
          <a:custGeom>
            <a:avLst/>
            <a:gdLst/>
            <a:ahLst/>
            <a:cxnLst/>
            <a:rect l="l" t="t" r="r" b="b"/>
            <a:pathLst>
              <a:path w="139794" h="8509" extrusionOk="0">
                <a:moveTo>
                  <a:pt x="304" y="0"/>
                </a:moveTo>
                <a:lnTo>
                  <a:pt x="0" y="8509"/>
                </a:lnTo>
                <a:lnTo>
                  <a:pt x="139490" y="7597"/>
                </a:lnTo>
                <a:lnTo>
                  <a:pt x="139794" y="1216"/>
                </a:lnTo>
                <a:close/>
              </a:path>
            </a:pathLst>
          </a:custGeom>
          <a:solidFill>
            <a:schemeClr val="lt2"/>
          </a:solidFill>
          <a:ln>
            <a:noFill/>
          </a:ln>
        </p:spPr>
      </p:sp>
      <p:sp>
        <p:nvSpPr>
          <p:cNvPr id="771" name="Google Shape;771;p54"/>
          <p:cNvSpPr txBox="1">
            <a:spLocks noGrp="1"/>
          </p:cNvSpPr>
          <p:nvPr>
            <p:ph type="title" idx="8"/>
          </p:nvPr>
        </p:nvSpPr>
        <p:spPr>
          <a:xfrm>
            <a:off x="1732325" y="539500"/>
            <a:ext cx="6698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Utilisation de GIT</a:t>
            </a:r>
            <a:endParaRPr dirty="0"/>
          </a:p>
        </p:txBody>
      </p:sp>
      <p:sp>
        <p:nvSpPr>
          <p:cNvPr id="20" name="ZoneTexte 19">
            <a:extLst>
              <a:ext uri="{FF2B5EF4-FFF2-40B4-BE49-F238E27FC236}">
                <a16:creationId xmlns:a16="http://schemas.microsoft.com/office/drawing/2014/main" id="{446770E9-8BDB-0D34-5B48-7751CE34AB81}"/>
              </a:ext>
            </a:extLst>
          </p:cNvPr>
          <p:cNvSpPr txBox="1"/>
          <p:nvPr/>
        </p:nvSpPr>
        <p:spPr>
          <a:xfrm>
            <a:off x="8355140" y="4342883"/>
            <a:ext cx="617410" cy="523220"/>
          </a:xfrm>
          <a:prstGeom prst="rect">
            <a:avLst/>
          </a:prstGeom>
          <a:noFill/>
        </p:spPr>
        <p:txBody>
          <a:bodyPr wrap="square" rtlCol="0">
            <a:spAutoFit/>
          </a:bodyPr>
          <a:lstStyle/>
          <a:p>
            <a:r>
              <a:rPr lang="fr-CM" sz="2800" dirty="0"/>
              <a:t>23</a:t>
            </a:r>
          </a:p>
        </p:txBody>
      </p:sp>
      <p:pic>
        <p:nvPicPr>
          <p:cNvPr id="5" name="Image 4">
            <a:extLst>
              <a:ext uri="{FF2B5EF4-FFF2-40B4-BE49-F238E27FC236}">
                <a16:creationId xmlns:a16="http://schemas.microsoft.com/office/drawing/2014/main" id="{68E67976-D2F3-00DA-2646-18547DDCC661}"/>
              </a:ext>
            </a:extLst>
          </p:cNvPr>
          <p:cNvPicPr>
            <a:picLocks noChangeAspect="1"/>
          </p:cNvPicPr>
          <p:nvPr/>
        </p:nvPicPr>
        <p:blipFill>
          <a:blip r:embed="rId3"/>
          <a:stretch>
            <a:fillRect/>
          </a:stretch>
        </p:blipFill>
        <p:spPr>
          <a:xfrm>
            <a:off x="381951" y="1242730"/>
            <a:ext cx="6081691" cy="2802145"/>
          </a:xfrm>
          <a:prstGeom prst="rect">
            <a:avLst/>
          </a:prstGeom>
        </p:spPr>
      </p:pic>
      <p:pic>
        <p:nvPicPr>
          <p:cNvPr id="7" name="Image 6">
            <a:extLst>
              <a:ext uri="{FF2B5EF4-FFF2-40B4-BE49-F238E27FC236}">
                <a16:creationId xmlns:a16="http://schemas.microsoft.com/office/drawing/2014/main" id="{40353746-C85D-DC22-782E-763E19DAD22A}"/>
              </a:ext>
            </a:extLst>
          </p:cNvPr>
          <p:cNvPicPr>
            <a:picLocks noChangeAspect="1"/>
          </p:cNvPicPr>
          <p:nvPr/>
        </p:nvPicPr>
        <p:blipFill>
          <a:blip r:embed="rId4"/>
          <a:stretch>
            <a:fillRect/>
          </a:stretch>
        </p:blipFill>
        <p:spPr>
          <a:xfrm>
            <a:off x="6885362" y="2473031"/>
            <a:ext cx="1876687" cy="1571844"/>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95"/>
        <p:cNvGrpSpPr/>
        <p:nvPr/>
      </p:nvGrpSpPr>
      <p:grpSpPr>
        <a:xfrm>
          <a:off x="0" y="0"/>
          <a:ext cx="0" cy="0"/>
          <a:chOff x="0" y="0"/>
          <a:chExt cx="0" cy="0"/>
        </a:xfrm>
      </p:grpSpPr>
      <p:sp>
        <p:nvSpPr>
          <p:cNvPr id="764" name="Google Shape;764;p54"/>
          <p:cNvSpPr/>
          <p:nvPr/>
        </p:nvSpPr>
        <p:spPr>
          <a:xfrm>
            <a:off x="2625825" y="998250"/>
            <a:ext cx="1036223" cy="113957"/>
          </a:xfrm>
          <a:custGeom>
            <a:avLst/>
            <a:gdLst/>
            <a:ahLst/>
            <a:cxnLst/>
            <a:rect l="l" t="t" r="r" b="b"/>
            <a:pathLst>
              <a:path w="139794" h="8509" extrusionOk="0">
                <a:moveTo>
                  <a:pt x="304" y="0"/>
                </a:moveTo>
                <a:lnTo>
                  <a:pt x="0" y="8509"/>
                </a:lnTo>
                <a:lnTo>
                  <a:pt x="139490" y="7597"/>
                </a:lnTo>
                <a:lnTo>
                  <a:pt x="139794" y="1216"/>
                </a:lnTo>
                <a:close/>
              </a:path>
            </a:pathLst>
          </a:custGeom>
          <a:solidFill>
            <a:schemeClr val="lt2"/>
          </a:solidFill>
          <a:ln>
            <a:noFill/>
          </a:ln>
        </p:spPr>
      </p:sp>
      <p:sp>
        <p:nvSpPr>
          <p:cNvPr id="771" name="Google Shape;771;p54"/>
          <p:cNvSpPr txBox="1">
            <a:spLocks noGrp="1"/>
          </p:cNvSpPr>
          <p:nvPr>
            <p:ph type="title" idx="8"/>
          </p:nvPr>
        </p:nvSpPr>
        <p:spPr>
          <a:xfrm>
            <a:off x="1732325" y="539500"/>
            <a:ext cx="6698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Ressources utilisées</a:t>
            </a:r>
            <a:endParaRPr dirty="0"/>
          </a:p>
        </p:txBody>
      </p:sp>
      <p:pic>
        <p:nvPicPr>
          <p:cNvPr id="2050" name="Picture 2" descr="C# — Wikipédia">
            <a:extLst>
              <a:ext uri="{FF2B5EF4-FFF2-40B4-BE49-F238E27FC236}">
                <a16:creationId xmlns:a16="http://schemas.microsoft.com/office/drawing/2014/main" id="{C7EC29B2-D713-AA96-6FFB-4180BD09C8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3450" y="1419224"/>
            <a:ext cx="1043900" cy="1027053"/>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Télécharger Visual Studio Tools - Installer gratuitement pour Windows, Mac,  Linux">
            <a:extLst>
              <a:ext uri="{FF2B5EF4-FFF2-40B4-BE49-F238E27FC236}">
                <a16:creationId xmlns:a16="http://schemas.microsoft.com/office/drawing/2014/main" id="{8019A5FB-8D9F-1F71-9BC9-8FFAC5530B1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60138" y="1419224"/>
            <a:ext cx="1036223" cy="1036223"/>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Présentation du logiciel de base de données Microsoft SQL Server -  Développement web et mobile">
            <a:extLst>
              <a:ext uri="{FF2B5EF4-FFF2-40B4-BE49-F238E27FC236}">
                <a16:creationId xmlns:a16="http://schemas.microsoft.com/office/drawing/2014/main" id="{7D0968BF-9F77-3FF0-7F52-833E6F724D2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99149" y="1419224"/>
            <a:ext cx="1277324" cy="1036223"/>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Microsoft Project — Wikipédia">
            <a:extLst>
              <a:ext uri="{FF2B5EF4-FFF2-40B4-BE49-F238E27FC236}">
                <a16:creationId xmlns:a16="http://schemas.microsoft.com/office/drawing/2014/main" id="{F3F704AD-4712-9D1B-83BF-8701968DDB8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79261" y="1419224"/>
            <a:ext cx="1170475" cy="1024166"/>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Visual Paradigm International | LinkedIn">
            <a:extLst>
              <a:ext uri="{FF2B5EF4-FFF2-40B4-BE49-F238E27FC236}">
                <a16:creationId xmlns:a16="http://schemas.microsoft.com/office/drawing/2014/main" id="{8EBDB42D-C129-03A0-A2E1-D0568E22E54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389655" y="2914650"/>
            <a:ext cx="1308195" cy="1141353"/>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GitHub - Téléchargement gratuit - 2022 Dernière version">
            <a:extLst>
              <a:ext uri="{FF2B5EF4-FFF2-40B4-BE49-F238E27FC236}">
                <a16:creationId xmlns:a16="http://schemas.microsoft.com/office/drawing/2014/main" id="{CD17CE34-AAEA-167C-724E-D53FBBC178C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188214" y="2914650"/>
            <a:ext cx="1499193" cy="1027053"/>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Plus de 2 images de Microsoft Powerpoint Logo et de Power Point - Pixabay">
            <a:extLst>
              <a:ext uri="{FF2B5EF4-FFF2-40B4-BE49-F238E27FC236}">
                <a16:creationId xmlns:a16="http://schemas.microsoft.com/office/drawing/2014/main" id="{D3FCD0DA-EC55-76A4-88C9-57C9BD627C0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13450" y="2862144"/>
            <a:ext cx="1285841" cy="1137910"/>
          </a:xfrm>
          <a:prstGeom prst="rect">
            <a:avLst/>
          </a:prstGeom>
          <a:noFill/>
          <a:extLst>
            <a:ext uri="{909E8E84-426E-40DD-AFC4-6F175D3DCCD1}">
              <a14:hiddenFill xmlns:a14="http://schemas.microsoft.com/office/drawing/2010/main">
                <a:solidFill>
                  <a:srgbClr val="FFFFFF"/>
                </a:solidFill>
              </a14:hiddenFill>
            </a:ext>
          </a:extLst>
        </p:spPr>
      </p:pic>
      <p:pic>
        <p:nvPicPr>
          <p:cNvPr id="2066" name="Picture 18" descr="Microsoft Word: Edit Documents ‒ Applications sur Google Play">
            <a:extLst>
              <a:ext uri="{FF2B5EF4-FFF2-40B4-BE49-F238E27FC236}">
                <a16:creationId xmlns:a16="http://schemas.microsoft.com/office/drawing/2014/main" id="{2D72282B-8DDA-D747-28E8-13B2A0193D8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379261" y="2862889"/>
            <a:ext cx="1170475" cy="1078814"/>
          </a:xfrm>
          <a:prstGeom prst="rect">
            <a:avLst/>
          </a:prstGeom>
          <a:noFill/>
          <a:extLst>
            <a:ext uri="{909E8E84-426E-40DD-AFC4-6F175D3DCCD1}">
              <a14:hiddenFill xmlns:a14="http://schemas.microsoft.com/office/drawing/2010/main">
                <a:solidFill>
                  <a:srgbClr val="FFFFFF"/>
                </a:solidFill>
              </a14:hiddenFill>
            </a:ext>
          </a:extLst>
        </p:spPr>
      </p:pic>
      <p:sp>
        <p:nvSpPr>
          <p:cNvPr id="2" name="ZoneTexte 1">
            <a:extLst>
              <a:ext uri="{FF2B5EF4-FFF2-40B4-BE49-F238E27FC236}">
                <a16:creationId xmlns:a16="http://schemas.microsoft.com/office/drawing/2014/main" id="{490A359E-13F4-1EB6-2C67-7AFA36B2EA70}"/>
              </a:ext>
            </a:extLst>
          </p:cNvPr>
          <p:cNvSpPr txBox="1"/>
          <p:nvPr/>
        </p:nvSpPr>
        <p:spPr>
          <a:xfrm>
            <a:off x="8355140" y="4342883"/>
            <a:ext cx="645985" cy="523220"/>
          </a:xfrm>
          <a:prstGeom prst="rect">
            <a:avLst/>
          </a:prstGeom>
          <a:noFill/>
        </p:spPr>
        <p:txBody>
          <a:bodyPr wrap="square" rtlCol="0">
            <a:spAutoFit/>
          </a:bodyPr>
          <a:lstStyle/>
          <a:p>
            <a:r>
              <a:rPr lang="fr-CM" sz="2800" dirty="0"/>
              <a:t>24</a:t>
            </a:r>
          </a:p>
        </p:txBody>
      </p:sp>
      <p:pic>
        <p:nvPicPr>
          <p:cNvPr id="2068" name="Picture 20" descr="Passez à PowerDesigner 16.7 - La solution leader pour la modélisation des  données">
            <a:extLst>
              <a:ext uri="{FF2B5EF4-FFF2-40B4-BE49-F238E27FC236}">
                <a16:creationId xmlns:a16="http://schemas.microsoft.com/office/drawing/2014/main" id="{55BCCD41-34C7-FC1C-5E1E-145C2760E5E3}"/>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953095" y="1453677"/>
            <a:ext cx="1036223" cy="10362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73336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95"/>
        <p:cNvGrpSpPr/>
        <p:nvPr/>
      </p:nvGrpSpPr>
      <p:grpSpPr>
        <a:xfrm>
          <a:off x="0" y="0"/>
          <a:ext cx="0" cy="0"/>
          <a:chOff x="0" y="0"/>
          <a:chExt cx="0" cy="0"/>
        </a:xfrm>
      </p:grpSpPr>
      <p:sp>
        <p:nvSpPr>
          <p:cNvPr id="764" name="Google Shape;764;p54"/>
          <p:cNvSpPr/>
          <p:nvPr/>
        </p:nvSpPr>
        <p:spPr>
          <a:xfrm>
            <a:off x="2625825" y="998250"/>
            <a:ext cx="1036223" cy="113957"/>
          </a:xfrm>
          <a:custGeom>
            <a:avLst/>
            <a:gdLst/>
            <a:ahLst/>
            <a:cxnLst/>
            <a:rect l="l" t="t" r="r" b="b"/>
            <a:pathLst>
              <a:path w="139794" h="8509" extrusionOk="0">
                <a:moveTo>
                  <a:pt x="304" y="0"/>
                </a:moveTo>
                <a:lnTo>
                  <a:pt x="0" y="8509"/>
                </a:lnTo>
                <a:lnTo>
                  <a:pt x="139490" y="7597"/>
                </a:lnTo>
                <a:lnTo>
                  <a:pt x="139794" y="1216"/>
                </a:lnTo>
                <a:close/>
              </a:path>
            </a:pathLst>
          </a:custGeom>
          <a:solidFill>
            <a:schemeClr val="lt2"/>
          </a:solidFill>
          <a:ln>
            <a:noFill/>
          </a:ln>
        </p:spPr>
      </p:sp>
      <p:sp>
        <p:nvSpPr>
          <p:cNvPr id="771" name="Google Shape;771;p54"/>
          <p:cNvSpPr txBox="1">
            <a:spLocks noGrp="1"/>
          </p:cNvSpPr>
          <p:nvPr>
            <p:ph type="title" idx="8"/>
          </p:nvPr>
        </p:nvSpPr>
        <p:spPr>
          <a:xfrm>
            <a:off x="1732325" y="539500"/>
            <a:ext cx="6698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Coût des ressources</a:t>
            </a:r>
            <a:endParaRPr dirty="0"/>
          </a:p>
        </p:txBody>
      </p:sp>
      <p:pic>
        <p:nvPicPr>
          <p:cNvPr id="3" name="Image 2">
            <a:extLst>
              <a:ext uri="{FF2B5EF4-FFF2-40B4-BE49-F238E27FC236}">
                <a16:creationId xmlns:a16="http://schemas.microsoft.com/office/drawing/2014/main" id="{34A23010-0D03-ED93-FC65-611C5FDCDD96}"/>
              </a:ext>
            </a:extLst>
          </p:cNvPr>
          <p:cNvPicPr>
            <a:picLocks noChangeAspect="1"/>
          </p:cNvPicPr>
          <p:nvPr/>
        </p:nvPicPr>
        <p:blipFill>
          <a:blip r:embed="rId3"/>
          <a:stretch>
            <a:fillRect/>
          </a:stretch>
        </p:blipFill>
        <p:spPr>
          <a:xfrm>
            <a:off x="506914" y="1219027"/>
            <a:ext cx="8130172" cy="2476846"/>
          </a:xfrm>
          <a:prstGeom prst="rect">
            <a:avLst/>
          </a:prstGeom>
        </p:spPr>
      </p:pic>
      <p:pic>
        <p:nvPicPr>
          <p:cNvPr id="5" name="Image 4">
            <a:extLst>
              <a:ext uri="{FF2B5EF4-FFF2-40B4-BE49-F238E27FC236}">
                <a16:creationId xmlns:a16="http://schemas.microsoft.com/office/drawing/2014/main" id="{88E07454-7A87-D699-72DC-834401339A64}"/>
              </a:ext>
            </a:extLst>
          </p:cNvPr>
          <p:cNvPicPr>
            <a:picLocks noChangeAspect="1"/>
          </p:cNvPicPr>
          <p:nvPr/>
        </p:nvPicPr>
        <p:blipFill>
          <a:blip r:embed="rId4"/>
          <a:stretch>
            <a:fillRect/>
          </a:stretch>
        </p:blipFill>
        <p:spPr>
          <a:xfrm>
            <a:off x="506914" y="3695873"/>
            <a:ext cx="4344006" cy="1447627"/>
          </a:xfrm>
          <a:prstGeom prst="rect">
            <a:avLst/>
          </a:prstGeom>
        </p:spPr>
      </p:pic>
      <p:sp>
        <p:nvSpPr>
          <p:cNvPr id="6" name="ZoneTexte 5">
            <a:extLst>
              <a:ext uri="{FF2B5EF4-FFF2-40B4-BE49-F238E27FC236}">
                <a16:creationId xmlns:a16="http://schemas.microsoft.com/office/drawing/2014/main" id="{65B4F2DC-9EA1-FCCA-9177-1DF935CDABA9}"/>
              </a:ext>
            </a:extLst>
          </p:cNvPr>
          <p:cNvSpPr txBox="1"/>
          <p:nvPr/>
        </p:nvSpPr>
        <p:spPr>
          <a:xfrm>
            <a:off x="8355140" y="4342883"/>
            <a:ext cx="607885" cy="523220"/>
          </a:xfrm>
          <a:prstGeom prst="rect">
            <a:avLst/>
          </a:prstGeom>
          <a:noFill/>
        </p:spPr>
        <p:txBody>
          <a:bodyPr wrap="square" rtlCol="0">
            <a:spAutoFit/>
          </a:bodyPr>
          <a:lstStyle/>
          <a:p>
            <a:r>
              <a:rPr lang="fr-CM" sz="2800" dirty="0"/>
              <a:t>25</a:t>
            </a:r>
          </a:p>
        </p:txBody>
      </p:sp>
    </p:spTree>
    <p:extLst>
      <p:ext uri="{BB962C8B-B14F-4D97-AF65-F5344CB8AC3E}">
        <p14:creationId xmlns:p14="http://schemas.microsoft.com/office/powerpoint/2010/main" val="25086527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72"/>
        <p:cNvGrpSpPr/>
        <p:nvPr/>
      </p:nvGrpSpPr>
      <p:grpSpPr>
        <a:xfrm>
          <a:off x="0" y="0"/>
          <a:ext cx="0" cy="0"/>
          <a:chOff x="0" y="0"/>
          <a:chExt cx="0" cy="0"/>
        </a:xfrm>
      </p:grpSpPr>
      <p:sp>
        <p:nvSpPr>
          <p:cNvPr id="474" name="Google Shape;474;p48"/>
          <p:cNvSpPr/>
          <p:nvPr/>
        </p:nvSpPr>
        <p:spPr>
          <a:xfrm>
            <a:off x="4670350" y="3021440"/>
            <a:ext cx="2801472" cy="193165"/>
          </a:xfrm>
          <a:custGeom>
            <a:avLst/>
            <a:gdLst/>
            <a:ahLst/>
            <a:cxnLst/>
            <a:rect l="l" t="t" r="r" b="b"/>
            <a:pathLst>
              <a:path w="139794" h="8509" extrusionOk="0">
                <a:moveTo>
                  <a:pt x="304" y="0"/>
                </a:moveTo>
                <a:lnTo>
                  <a:pt x="0" y="8509"/>
                </a:lnTo>
                <a:lnTo>
                  <a:pt x="139490" y="7597"/>
                </a:lnTo>
                <a:lnTo>
                  <a:pt x="139794" y="1216"/>
                </a:lnTo>
                <a:close/>
              </a:path>
            </a:pathLst>
          </a:custGeom>
          <a:solidFill>
            <a:schemeClr val="lt2"/>
          </a:solidFill>
          <a:ln>
            <a:noFill/>
          </a:ln>
        </p:spPr>
      </p:sp>
      <p:sp>
        <p:nvSpPr>
          <p:cNvPr id="475" name="Google Shape;475;p48"/>
          <p:cNvSpPr txBox="1">
            <a:spLocks noGrp="1"/>
          </p:cNvSpPr>
          <p:nvPr>
            <p:ph type="title"/>
          </p:nvPr>
        </p:nvSpPr>
        <p:spPr>
          <a:xfrm>
            <a:off x="2981326" y="1826987"/>
            <a:ext cx="5725512" cy="1158075"/>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          DEMONSTRATION</a:t>
            </a:r>
            <a:endParaRPr i="1" dirty="0"/>
          </a:p>
        </p:txBody>
      </p:sp>
      <p:sp>
        <p:nvSpPr>
          <p:cNvPr id="476" name="Google Shape;476;p48"/>
          <p:cNvSpPr/>
          <p:nvPr/>
        </p:nvSpPr>
        <p:spPr>
          <a:xfrm rot="-448633">
            <a:off x="671230" y="2738150"/>
            <a:ext cx="2718012" cy="2717417"/>
          </a:xfrm>
          <a:prstGeom prst="decagon">
            <a:avLst>
              <a:gd name="vf" fmla="val 105146"/>
            </a:avLst>
          </a:prstGeom>
          <a:solidFill>
            <a:srgbClr val="95FFD4">
              <a:alpha val="52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48"/>
          <p:cNvSpPr txBox="1">
            <a:spLocks noGrp="1"/>
          </p:cNvSpPr>
          <p:nvPr>
            <p:ph type="title" idx="2"/>
          </p:nvPr>
        </p:nvSpPr>
        <p:spPr>
          <a:xfrm>
            <a:off x="3639150" y="348100"/>
            <a:ext cx="2291750" cy="1719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03</a:t>
            </a:r>
            <a:endParaRPr dirty="0"/>
          </a:p>
        </p:txBody>
      </p:sp>
      <p:cxnSp>
        <p:nvCxnSpPr>
          <p:cNvPr id="479" name="Google Shape;479;p48"/>
          <p:cNvCxnSpPr/>
          <p:nvPr/>
        </p:nvCxnSpPr>
        <p:spPr>
          <a:xfrm rot="10800000">
            <a:off x="3808174" y="2200661"/>
            <a:ext cx="1160400" cy="0"/>
          </a:xfrm>
          <a:prstGeom prst="straightConnector1">
            <a:avLst/>
          </a:prstGeom>
          <a:solidFill>
            <a:schemeClr val="lt2"/>
          </a:solidFill>
          <a:ln w="76200" cap="flat" cmpd="sng">
            <a:solidFill>
              <a:srgbClr val="6178F6"/>
            </a:solidFill>
            <a:prstDash val="solid"/>
            <a:round/>
            <a:headEnd type="none" w="med" len="med"/>
            <a:tailEnd type="none" w="med" len="med"/>
          </a:ln>
        </p:spPr>
      </p:cxnSp>
      <p:sp>
        <p:nvSpPr>
          <p:cNvPr id="480" name="Google Shape;480;p48"/>
          <p:cNvSpPr/>
          <p:nvPr/>
        </p:nvSpPr>
        <p:spPr>
          <a:xfrm>
            <a:off x="956200" y="687399"/>
            <a:ext cx="1041300" cy="1041000"/>
          </a:xfrm>
          <a:prstGeom prst="decagon">
            <a:avLst>
              <a:gd name="vf" fmla="val 105146"/>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1" name="Google Shape;481;p48"/>
          <p:cNvGrpSpPr/>
          <p:nvPr/>
        </p:nvGrpSpPr>
        <p:grpSpPr>
          <a:xfrm rot="-774815">
            <a:off x="1247719" y="927506"/>
            <a:ext cx="458272" cy="560789"/>
            <a:chOff x="5298138" y="1022601"/>
            <a:chExt cx="398502" cy="487649"/>
          </a:xfrm>
        </p:grpSpPr>
        <p:sp>
          <p:nvSpPr>
            <p:cNvPr id="482" name="Google Shape;482;p48"/>
            <p:cNvSpPr/>
            <p:nvPr/>
          </p:nvSpPr>
          <p:spPr>
            <a:xfrm>
              <a:off x="5320891" y="1022601"/>
              <a:ext cx="375749" cy="467076"/>
            </a:xfrm>
            <a:custGeom>
              <a:avLst/>
              <a:gdLst/>
              <a:ahLst/>
              <a:cxnLst/>
              <a:rect l="l" t="t" r="r" b="b"/>
              <a:pathLst>
                <a:path w="15684" h="19494" extrusionOk="0">
                  <a:moveTo>
                    <a:pt x="7253" y="1"/>
                  </a:moveTo>
                  <a:cubicBezTo>
                    <a:pt x="7057" y="1"/>
                    <a:pt x="6897" y="162"/>
                    <a:pt x="6897" y="358"/>
                  </a:cubicBezTo>
                  <a:lnTo>
                    <a:pt x="6897" y="1526"/>
                  </a:lnTo>
                  <a:cubicBezTo>
                    <a:pt x="6897" y="1723"/>
                    <a:pt x="7057" y="1883"/>
                    <a:pt x="7253" y="1883"/>
                  </a:cubicBezTo>
                  <a:lnTo>
                    <a:pt x="7673" y="1883"/>
                  </a:lnTo>
                  <a:cubicBezTo>
                    <a:pt x="7601" y="1937"/>
                    <a:pt x="7557" y="2017"/>
                    <a:pt x="7557" y="2115"/>
                  </a:cubicBezTo>
                  <a:lnTo>
                    <a:pt x="7557" y="4479"/>
                  </a:lnTo>
                  <a:lnTo>
                    <a:pt x="4381" y="4479"/>
                  </a:lnTo>
                  <a:lnTo>
                    <a:pt x="4381" y="2561"/>
                  </a:lnTo>
                  <a:cubicBezTo>
                    <a:pt x="4381" y="2213"/>
                    <a:pt x="4104" y="1937"/>
                    <a:pt x="3765" y="1937"/>
                  </a:cubicBezTo>
                  <a:lnTo>
                    <a:pt x="2052" y="1937"/>
                  </a:lnTo>
                  <a:cubicBezTo>
                    <a:pt x="1990" y="1937"/>
                    <a:pt x="1928" y="1964"/>
                    <a:pt x="1883" y="1999"/>
                  </a:cubicBezTo>
                  <a:lnTo>
                    <a:pt x="1883" y="1411"/>
                  </a:lnTo>
                  <a:cubicBezTo>
                    <a:pt x="1883" y="1214"/>
                    <a:pt x="1722" y="1054"/>
                    <a:pt x="1526" y="1054"/>
                  </a:cubicBezTo>
                  <a:lnTo>
                    <a:pt x="357" y="1054"/>
                  </a:lnTo>
                  <a:cubicBezTo>
                    <a:pt x="161" y="1054"/>
                    <a:pt x="1" y="1214"/>
                    <a:pt x="1" y="1411"/>
                  </a:cubicBezTo>
                  <a:lnTo>
                    <a:pt x="1" y="2579"/>
                  </a:lnTo>
                  <a:cubicBezTo>
                    <a:pt x="1" y="2775"/>
                    <a:pt x="161" y="2936"/>
                    <a:pt x="357" y="2936"/>
                  </a:cubicBezTo>
                  <a:lnTo>
                    <a:pt x="1526" y="2936"/>
                  </a:lnTo>
                  <a:cubicBezTo>
                    <a:pt x="1722" y="2936"/>
                    <a:pt x="1883" y="2775"/>
                    <a:pt x="1883" y="2579"/>
                  </a:cubicBezTo>
                  <a:lnTo>
                    <a:pt x="1883" y="2445"/>
                  </a:lnTo>
                  <a:cubicBezTo>
                    <a:pt x="1928" y="2490"/>
                    <a:pt x="1990" y="2508"/>
                    <a:pt x="2052" y="2508"/>
                  </a:cubicBezTo>
                  <a:lnTo>
                    <a:pt x="3765" y="2508"/>
                  </a:lnTo>
                  <a:cubicBezTo>
                    <a:pt x="3792" y="2508"/>
                    <a:pt x="3810" y="2535"/>
                    <a:pt x="3810" y="2561"/>
                  </a:cubicBezTo>
                  <a:lnTo>
                    <a:pt x="3810" y="4479"/>
                  </a:lnTo>
                  <a:lnTo>
                    <a:pt x="2195" y="4479"/>
                  </a:lnTo>
                  <a:cubicBezTo>
                    <a:pt x="2044" y="4479"/>
                    <a:pt x="1910" y="4560"/>
                    <a:pt x="1821" y="4667"/>
                  </a:cubicBezTo>
                  <a:cubicBezTo>
                    <a:pt x="1749" y="4747"/>
                    <a:pt x="1713" y="4854"/>
                    <a:pt x="1713" y="4970"/>
                  </a:cubicBezTo>
                  <a:lnTo>
                    <a:pt x="1713" y="6335"/>
                  </a:lnTo>
                  <a:lnTo>
                    <a:pt x="1713" y="6924"/>
                  </a:lnTo>
                  <a:lnTo>
                    <a:pt x="1713" y="14792"/>
                  </a:lnTo>
                  <a:cubicBezTo>
                    <a:pt x="1713" y="14917"/>
                    <a:pt x="1812" y="15015"/>
                    <a:pt x="1937" y="15015"/>
                  </a:cubicBezTo>
                  <a:lnTo>
                    <a:pt x="3810" y="15015"/>
                  </a:lnTo>
                  <a:lnTo>
                    <a:pt x="3810" y="16942"/>
                  </a:lnTo>
                  <a:cubicBezTo>
                    <a:pt x="3810" y="16969"/>
                    <a:pt x="3792" y="16995"/>
                    <a:pt x="3765" y="16995"/>
                  </a:cubicBezTo>
                  <a:lnTo>
                    <a:pt x="2052" y="16995"/>
                  </a:lnTo>
                  <a:cubicBezTo>
                    <a:pt x="1990" y="16995"/>
                    <a:pt x="1928" y="17013"/>
                    <a:pt x="1883" y="17058"/>
                  </a:cubicBezTo>
                  <a:lnTo>
                    <a:pt x="1883" y="16924"/>
                  </a:lnTo>
                  <a:cubicBezTo>
                    <a:pt x="1883" y="16728"/>
                    <a:pt x="1722" y="16567"/>
                    <a:pt x="1526" y="16567"/>
                  </a:cubicBezTo>
                  <a:lnTo>
                    <a:pt x="357" y="16567"/>
                  </a:lnTo>
                  <a:cubicBezTo>
                    <a:pt x="161" y="16567"/>
                    <a:pt x="1" y="16728"/>
                    <a:pt x="1" y="16924"/>
                  </a:cubicBezTo>
                  <a:lnTo>
                    <a:pt x="1" y="18093"/>
                  </a:lnTo>
                  <a:cubicBezTo>
                    <a:pt x="1" y="18289"/>
                    <a:pt x="161" y="18441"/>
                    <a:pt x="357" y="18441"/>
                  </a:cubicBezTo>
                  <a:lnTo>
                    <a:pt x="1526" y="18441"/>
                  </a:lnTo>
                  <a:cubicBezTo>
                    <a:pt x="1722" y="18441"/>
                    <a:pt x="1883" y="18289"/>
                    <a:pt x="1883" y="18093"/>
                  </a:cubicBezTo>
                  <a:lnTo>
                    <a:pt x="1883" y="17504"/>
                  </a:lnTo>
                  <a:cubicBezTo>
                    <a:pt x="1928" y="17540"/>
                    <a:pt x="1990" y="17566"/>
                    <a:pt x="2052" y="17566"/>
                  </a:cubicBezTo>
                  <a:lnTo>
                    <a:pt x="3765" y="17566"/>
                  </a:lnTo>
                  <a:cubicBezTo>
                    <a:pt x="4104" y="17566"/>
                    <a:pt x="4381" y="17290"/>
                    <a:pt x="4381" y="16942"/>
                  </a:cubicBezTo>
                  <a:lnTo>
                    <a:pt x="4381" y="15015"/>
                  </a:lnTo>
                  <a:lnTo>
                    <a:pt x="7557" y="15015"/>
                  </a:lnTo>
                  <a:lnTo>
                    <a:pt x="7557" y="17388"/>
                  </a:lnTo>
                  <a:cubicBezTo>
                    <a:pt x="7557" y="17486"/>
                    <a:pt x="7601" y="17566"/>
                    <a:pt x="7673" y="17620"/>
                  </a:cubicBezTo>
                  <a:lnTo>
                    <a:pt x="7253" y="17620"/>
                  </a:lnTo>
                  <a:cubicBezTo>
                    <a:pt x="7057" y="17620"/>
                    <a:pt x="6897" y="17772"/>
                    <a:pt x="6897" y="17968"/>
                  </a:cubicBezTo>
                  <a:lnTo>
                    <a:pt x="6897" y="19145"/>
                  </a:lnTo>
                  <a:cubicBezTo>
                    <a:pt x="6897" y="19342"/>
                    <a:pt x="7057" y="19493"/>
                    <a:pt x="7253" y="19493"/>
                  </a:cubicBezTo>
                  <a:lnTo>
                    <a:pt x="8422" y="19493"/>
                  </a:lnTo>
                  <a:cubicBezTo>
                    <a:pt x="8618" y="19493"/>
                    <a:pt x="8779" y="19342"/>
                    <a:pt x="8779" y="19145"/>
                  </a:cubicBezTo>
                  <a:lnTo>
                    <a:pt x="8779" y="17968"/>
                  </a:lnTo>
                  <a:cubicBezTo>
                    <a:pt x="8779" y="17772"/>
                    <a:pt x="8618" y="17620"/>
                    <a:pt x="8422" y="17620"/>
                  </a:cubicBezTo>
                  <a:lnTo>
                    <a:pt x="8012" y="17620"/>
                  </a:lnTo>
                  <a:cubicBezTo>
                    <a:pt x="8083" y="17566"/>
                    <a:pt x="8128" y="17486"/>
                    <a:pt x="8128" y="17388"/>
                  </a:cubicBezTo>
                  <a:lnTo>
                    <a:pt x="8128" y="15015"/>
                  </a:lnTo>
                  <a:lnTo>
                    <a:pt x="11295" y="15015"/>
                  </a:lnTo>
                  <a:lnTo>
                    <a:pt x="11295" y="16942"/>
                  </a:lnTo>
                  <a:cubicBezTo>
                    <a:pt x="11295" y="17290"/>
                    <a:pt x="11580" y="17566"/>
                    <a:pt x="11919" y="17566"/>
                  </a:cubicBezTo>
                  <a:lnTo>
                    <a:pt x="13623" y="17566"/>
                  </a:lnTo>
                  <a:cubicBezTo>
                    <a:pt x="13694" y="17566"/>
                    <a:pt x="13748" y="17540"/>
                    <a:pt x="13802" y="17504"/>
                  </a:cubicBezTo>
                  <a:lnTo>
                    <a:pt x="13802" y="18093"/>
                  </a:lnTo>
                  <a:cubicBezTo>
                    <a:pt x="13802" y="18289"/>
                    <a:pt x="13962" y="18441"/>
                    <a:pt x="14158" y="18441"/>
                  </a:cubicBezTo>
                  <a:lnTo>
                    <a:pt x="15327" y="18441"/>
                  </a:lnTo>
                  <a:cubicBezTo>
                    <a:pt x="15523" y="18441"/>
                    <a:pt x="15684" y="18289"/>
                    <a:pt x="15684" y="18093"/>
                  </a:cubicBezTo>
                  <a:lnTo>
                    <a:pt x="15684" y="16924"/>
                  </a:lnTo>
                  <a:cubicBezTo>
                    <a:pt x="15684" y="16728"/>
                    <a:pt x="15523" y="16567"/>
                    <a:pt x="15327" y="16567"/>
                  </a:cubicBezTo>
                  <a:lnTo>
                    <a:pt x="14158" y="16567"/>
                  </a:lnTo>
                  <a:cubicBezTo>
                    <a:pt x="13962" y="16567"/>
                    <a:pt x="13802" y="16728"/>
                    <a:pt x="13802" y="16924"/>
                  </a:cubicBezTo>
                  <a:lnTo>
                    <a:pt x="13802" y="17058"/>
                  </a:lnTo>
                  <a:cubicBezTo>
                    <a:pt x="13748" y="17013"/>
                    <a:pt x="13694" y="16995"/>
                    <a:pt x="13623" y="16995"/>
                  </a:cubicBezTo>
                  <a:lnTo>
                    <a:pt x="11919" y="16995"/>
                  </a:lnTo>
                  <a:cubicBezTo>
                    <a:pt x="11892" y="16995"/>
                    <a:pt x="11866" y="16969"/>
                    <a:pt x="11866" y="16942"/>
                  </a:cubicBezTo>
                  <a:lnTo>
                    <a:pt x="11866" y="15015"/>
                  </a:lnTo>
                  <a:lnTo>
                    <a:pt x="13748" y="15015"/>
                  </a:lnTo>
                  <a:cubicBezTo>
                    <a:pt x="13873" y="15015"/>
                    <a:pt x="13971" y="14917"/>
                    <a:pt x="13971" y="14792"/>
                  </a:cubicBezTo>
                  <a:lnTo>
                    <a:pt x="13971" y="6924"/>
                  </a:lnTo>
                  <a:lnTo>
                    <a:pt x="13971" y="4970"/>
                  </a:lnTo>
                  <a:cubicBezTo>
                    <a:pt x="13971" y="4836"/>
                    <a:pt x="13917" y="4711"/>
                    <a:pt x="13828" y="4622"/>
                  </a:cubicBezTo>
                  <a:cubicBezTo>
                    <a:pt x="13739" y="4542"/>
                    <a:pt x="13614" y="4479"/>
                    <a:pt x="13480" y="4479"/>
                  </a:cubicBezTo>
                  <a:lnTo>
                    <a:pt x="11866" y="4479"/>
                  </a:lnTo>
                  <a:lnTo>
                    <a:pt x="11866" y="2561"/>
                  </a:lnTo>
                  <a:cubicBezTo>
                    <a:pt x="11866" y="2535"/>
                    <a:pt x="11892" y="2508"/>
                    <a:pt x="11919" y="2508"/>
                  </a:cubicBezTo>
                  <a:lnTo>
                    <a:pt x="13623" y="2508"/>
                  </a:lnTo>
                  <a:cubicBezTo>
                    <a:pt x="13694" y="2508"/>
                    <a:pt x="13748" y="2490"/>
                    <a:pt x="13802" y="2445"/>
                  </a:cubicBezTo>
                  <a:lnTo>
                    <a:pt x="13802" y="2579"/>
                  </a:lnTo>
                  <a:cubicBezTo>
                    <a:pt x="13802" y="2775"/>
                    <a:pt x="13962" y="2936"/>
                    <a:pt x="14158" y="2936"/>
                  </a:cubicBezTo>
                  <a:lnTo>
                    <a:pt x="15327" y="2936"/>
                  </a:lnTo>
                  <a:cubicBezTo>
                    <a:pt x="15523" y="2936"/>
                    <a:pt x="15684" y="2775"/>
                    <a:pt x="15684" y="2579"/>
                  </a:cubicBezTo>
                  <a:lnTo>
                    <a:pt x="15684" y="1411"/>
                  </a:lnTo>
                  <a:cubicBezTo>
                    <a:pt x="15684" y="1214"/>
                    <a:pt x="15523" y="1054"/>
                    <a:pt x="15327" y="1054"/>
                  </a:cubicBezTo>
                  <a:lnTo>
                    <a:pt x="14158" y="1054"/>
                  </a:lnTo>
                  <a:cubicBezTo>
                    <a:pt x="13962" y="1054"/>
                    <a:pt x="13802" y="1214"/>
                    <a:pt x="13802" y="1411"/>
                  </a:cubicBezTo>
                  <a:lnTo>
                    <a:pt x="13802" y="1999"/>
                  </a:lnTo>
                  <a:cubicBezTo>
                    <a:pt x="13748" y="1964"/>
                    <a:pt x="13694" y="1937"/>
                    <a:pt x="13623" y="1937"/>
                  </a:cubicBezTo>
                  <a:lnTo>
                    <a:pt x="11919" y="1937"/>
                  </a:lnTo>
                  <a:cubicBezTo>
                    <a:pt x="11580" y="1937"/>
                    <a:pt x="11295" y="2213"/>
                    <a:pt x="11295" y="2561"/>
                  </a:cubicBezTo>
                  <a:lnTo>
                    <a:pt x="11295" y="4479"/>
                  </a:lnTo>
                  <a:lnTo>
                    <a:pt x="8128" y="4479"/>
                  </a:lnTo>
                  <a:lnTo>
                    <a:pt x="8128" y="2115"/>
                  </a:lnTo>
                  <a:cubicBezTo>
                    <a:pt x="8128" y="2017"/>
                    <a:pt x="8083" y="1937"/>
                    <a:pt x="8012" y="1883"/>
                  </a:cubicBezTo>
                  <a:lnTo>
                    <a:pt x="8422" y="1883"/>
                  </a:lnTo>
                  <a:cubicBezTo>
                    <a:pt x="8618" y="1883"/>
                    <a:pt x="8779" y="1723"/>
                    <a:pt x="8779" y="1526"/>
                  </a:cubicBezTo>
                  <a:lnTo>
                    <a:pt x="8779" y="358"/>
                  </a:lnTo>
                  <a:cubicBezTo>
                    <a:pt x="8779" y="162"/>
                    <a:pt x="8618" y="1"/>
                    <a:pt x="84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3" name="Google Shape;483;p48"/>
            <p:cNvGrpSpPr/>
            <p:nvPr/>
          </p:nvGrpSpPr>
          <p:grpSpPr>
            <a:xfrm>
              <a:off x="5298138" y="1033825"/>
              <a:ext cx="385875" cy="476425"/>
              <a:chOff x="5298125" y="1003125"/>
              <a:chExt cx="385875" cy="476425"/>
            </a:xfrm>
          </p:grpSpPr>
          <p:sp>
            <p:nvSpPr>
              <p:cNvPr id="484" name="Google Shape;484;p48"/>
              <p:cNvSpPr/>
              <p:nvPr/>
            </p:nvSpPr>
            <p:spPr>
              <a:xfrm>
                <a:off x="5298125" y="1319600"/>
                <a:ext cx="233100" cy="159950"/>
              </a:xfrm>
              <a:custGeom>
                <a:avLst/>
                <a:gdLst/>
                <a:ahLst/>
                <a:cxnLst/>
                <a:rect l="l" t="t" r="r" b="b"/>
                <a:pathLst>
                  <a:path w="9324" h="6398" extrusionOk="0">
                    <a:moveTo>
                      <a:pt x="1722" y="3614"/>
                    </a:moveTo>
                    <a:cubicBezTo>
                      <a:pt x="1758" y="3614"/>
                      <a:pt x="1785" y="3641"/>
                      <a:pt x="1785" y="3667"/>
                    </a:cubicBezTo>
                    <a:lnTo>
                      <a:pt x="1785" y="4782"/>
                    </a:lnTo>
                    <a:cubicBezTo>
                      <a:pt x="1785" y="4809"/>
                      <a:pt x="1758" y="4836"/>
                      <a:pt x="1722" y="4836"/>
                    </a:cubicBezTo>
                    <a:lnTo>
                      <a:pt x="616" y="4836"/>
                    </a:lnTo>
                    <a:cubicBezTo>
                      <a:pt x="581" y="4836"/>
                      <a:pt x="554" y="4809"/>
                      <a:pt x="554" y="4782"/>
                    </a:cubicBezTo>
                    <a:lnTo>
                      <a:pt x="554" y="3667"/>
                    </a:lnTo>
                    <a:cubicBezTo>
                      <a:pt x="554" y="3641"/>
                      <a:pt x="581" y="3614"/>
                      <a:pt x="616" y="3614"/>
                    </a:cubicBezTo>
                    <a:close/>
                    <a:moveTo>
                      <a:pt x="8270" y="4613"/>
                    </a:moveTo>
                    <a:cubicBezTo>
                      <a:pt x="8306" y="4613"/>
                      <a:pt x="8324" y="4640"/>
                      <a:pt x="8324" y="4666"/>
                    </a:cubicBezTo>
                    <a:lnTo>
                      <a:pt x="8324" y="5782"/>
                    </a:lnTo>
                    <a:cubicBezTo>
                      <a:pt x="8324" y="5808"/>
                      <a:pt x="8306" y="5835"/>
                      <a:pt x="8270" y="5835"/>
                    </a:cubicBezTo>
                    <a:lnTo>
                      <a:pt x="7164" y="5835"/>
                    </a:lnTo>
                    <a:cubicBezTo>
                      <a:pt x="7129" y="5835"/>
                      <a:pt x="7102" y="5808"/>
                      <a:pt x="7102" y="5782"/>
                    </a:cubicBezTo>
                    <a:lnTo>
                      <a:pt x="7102" y="4666"/>
                    </a:lnTo>
                    <a:cubicBezTo>
                      <a:pt x="7102" y="4640"/>
                      <a:pt x="7129" y="4613"/>
                      <a:pt x="7164" y="4613"/>
                    </a:cubicBezTo>
                    <a:close/>
                    <a:moveTo>
                      <a:pt x="1901" y="1"/>
                    </a:moveTo>
                    <a:cubicBezTo>
                      <a:pt x="1749" y="1"/>
                      <a:pt x="1624" y="126"/>
                      <a:pt x="1624" y="277"/>
                    </a:cubicBezTo>
                    <a:lnTo>
                      <a:pt x="1624" y="1651"/>
                    </a:lnTo>
                    <a:cubicBezTo>
                      <a:pt x="1624" y="1928"/>
                      <a:pt x="1838" y="2142"/>
                      <a:pt x="2115" y="2142"/>
                    </a:cubicBezTo>
                    <a:lnTo>
                      <a:pt x="3774" y="2142"/>
                    </a:lnTo>
                    <a:lnTo>
                      <a:pt x="3774" y="3899"/>
                    </a:lnTo>
                    <a:cubicBezTo>
                      <a:pt x="3774" y="3926"/>
                      <a:pt x="3756" y="3944"/>
                      <a:pt x="3730" y="3944"/>
                    </a:cubicBezTo>
                    <a:lnTo>
                      <a:pt x="2338" y="3944"/>
                    </a:lnTo>
                    <a:lnTo>
                      <a:pt x="2338" y="3667"/>
                    </a:lnTo>
                    <a:cubicBezTo>
                      <a:pt x="2338" y="3328"/>
                      <a:pt x="2061" y="3052"/>
                      <a:pt x="1722" y="3052"/>
                    </a:cubicBezTo>
                    <a:lnTo>
                      <a:pt x="616" y="3052"/>
                    </a:lnTo>
                    <a:cubicBezTo>
                      <a:pt x="277" y="3052"/>
                      <a:pt x="1" y="3328"/>
                      <a:pt x="1" y="3667"/>
                    </a:cubicBezTo>
                    <a:lnTo>
                      <a:pt x="1" y="4782"/>
                    </a:lnTo>
                    <a:cubicBezTo>
                      <a:pt x="1" y="5121"/>
                      <a:pt x="277" y="5398"/>
                      <a:pt x="616" y="5398"/>
                    </a:cubicBezTo>
                    <a:lnTo>
                      <a:pt x="1722" y="5398"/>
                    </a:lnTo>
                    <a:cubicBezTo>
                      <a:pt x="2061" y="5398"/>
                      <a:pt x="2338" y="5121"/>
                      <a:pt x="2338" y="4782"/>
                    </a:cubicBezTo>
                    <a:lnTo>
                      <a:pt x="2338" y="4506"/>
                    </a:lnTo>
                    <a:lnTo>
                      <a:pt x="3730" y="4506"/>
                    </a:lnTo>
                    <a:cubicBezTo>
                      <a:pt x="4069" y="4506"/>
                      <a:pt x="4336" y="4229"/>
                      <a:pt x="4336" y="3899"/>
                    </a:cubicBezTo>
                    <a:lnTo>
                      <a:pt x="4336" y="2142"/>
                    </a:lnTo>
                    <a:lnTo>
                      <a:pt x="7441" y="2142"/>
                    </a:lnTo>
                    <a:lnTo>
                      <a:pt x="7441" y="4051"/>
                    </a:lnTo>
                    <a:lnTo>
                      <a:pt x="7164" y="4051"/>
                    </a:lnTo>
                    <a:cubicBezTo>
                      <a:pt x="6825" y="4051"/>
                      <a:pt x="6549" y="4327"/>
                      <a:pt x="6549" y="4666"/>
                    </a:cubicBezTo>
                    <a:lnTo>
                      <a:pt x="6549" y="5782"/>
                    </a:lnTo>
                    <a:cubicBezTo>
                      <a:pt x="6549" y="6121"/>
                      <a:pt x="6825" y="6397"/>
                      <a:pt x="7164" y="6397"/>
                    </a:cubicBezTo>
                    <a:lnTo>
                      <a:pt x="8270" y="6397"/>
                    </a:lnTo>
                    <a:cubicBezTo>
                      <a:pt x="8609" y="6397"/>
                      <a:pt x="8886" y="6121"/>
                      <a:pt x="8886" y="5782"/>
                    </a:cubicBezTo>
                    <a:lnTo>
                      <a:pt x="8886" y="4666"/>
                    </a:lnTo>
                    <a:cubicBezTo>
                      <a:pt x="8886" y="4327"/>
                      <a:pt x="8609" y="4051"/>
                      <a:pt x="8270" y="4051"/>
                    </a:cubicBezTo>
                    <a:lnTo>
                      <a:pt x="7994" y="4051"/>
                    </a:lnTo>
                    <a:lnTo>
                      <a:pt x="7994" y="2142"/>
                    </a:lnTo>
                    <a:lnTo>
                      <a:pt x="9047" y="2142"/>
                    </a:lnTo>
                    <a:cubicBezTo>
                      <a:pt x="9198" y="2142"/>
                      <a:pt x="9323" y="2017"/>
                      <a:pt x="9323" y="1865"/>
                    </a:cubicBezTo>
                    <a:cubicBezTo>
                      <a:pt x="9323" y="1714"/>
                      <a:pt x="9198" y="1589"/>
                      <a:pt x="9047" y="1589"/>
                    </a:cubicBezTo>
                    <a:lnTo>
                      <a:pt x="2177" y="1589"/>
                    </a:lnTo>
                    <a:lnTo>
                      <a:pt x="2177" y="277"/>
                    </a:lnTo>
                    <a:cubicBezTo>
                      <a:pt x="2177" y="126"/>
                      <a:pt x="2053" y="1"/>
                      <a:pt x="190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48"/>
              <p:cNvSpPr/>
              <p:nvPr/>
            </p:nvSpPr>
            <p:spPr>
              <a:xfrm>
                <a:off x="5377750" y="1132050"/>
                <a:ext cx="154350" cy="14075"/>
              </a:xfrm>
              <a:custGeom>
                <a:avLst/>
                <a:gdLst/>
                <a:ahLst/>
                <a:cxnLst/>
                <a:rect l="l" t="t" r="r" b="b"/>
                <a:pathLst>
                  <a:path w="6174" h="563" extrusionOk="0">
                    <a:moveTo>
                      <a:pt x="277" y="0"/>
                    </a:moveTo>
                    <a:cubicBezTo>
                      <a:pt x="125" y="0"/>
                      <a:pt x="0" y="125"/>
                      <a:pt x="0" y="286"/>
                    </a:cubicBezTo>
                    <a:cubicBezTo>
                      <a:pt x="0" y="437"/>
                      <a:pt x="125" y="562"/>
                      <a:pt x="277" y="562"/>
                    </a:cubicBezTo>
                    <a:lnTo>
                      <a:pt x="5897" y="562"/>
                    </a:lnTo>
                    <a:cubicBezTo>
                      <a:pt x="6049" y="562"/>
                      <a:pt x="6174" y="437"/>
                      <a:pt x="6174" y="286"/>
                    </a:cubicBezTo>
                    <a:cubicBezTo>
                      <a:pt x="6174" y="125"/>
                      <a:pt x="6049" y="0"/>
                      <a:pt x="589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48"/>
              <p:cNvSpPr/>
              <p:nvPr/>
            </p:nvSpPr>
            <p:spPr>
              <a:xfrm>
                <a:off x="5547700" y="1130925"/>
                <a:ext cx="13850" cy="14750"/>
              </a:xfrm>
              <a:custGeom>
                <a:avLst/>
                <a:gdLst/>
                <a:ahLst/>
                <a:cxnLst/>
                <a:rect l="l" t="t" r="r" b="b"/>
                <a:pathLst>
                  <a:path w="554" h="590" extrusionOk="0">
                    <a:moveTo>
                      <a:pt x="277" y="1"/>
                    </a:moveTo>
                    <a:cubicBezTo>
                      <a:pt x="125" y="1"/>
                      <a:pt x="0" y="126"/>
                      <a:pt x="0" y="277"/>
                    </a:cubicBezTo>
                    <a:lnTo>
                      <a:pt x="0" y="313"/>
                    </a:lnTo>
                    <a:cubicBezTo>
                      <a:pt x="0" y="465"/>
                      <a:pt x="125" y="589"/>
                      <a:pt x="277" y="589"/>
                    </a:cubicBezTo>
                    <a:cubicBezTo>
                      <a:pt x="429" y="589"/>
                      <a:pt x="553" y="465"/>
                      <a:pt x="553" y="313"/>
                    </a:cubicBezTo>
                    <a:lnTo>
                      <a:pt x="553" y="277"/>
                    </a:lnTo>
                    <a:cubicBezTo>
                      <a:pt x="553" y="126"/>
                      <a:pt x="429"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48"/>
              <p:cNvSpPr/>
              <p:nvPr/>
            </p:nvSpPr>
            <p:spPr>
              <a:xfrm>
                <a:off x="5569100" y="1130925"/>
                <a:ext cx="13850" cy="14750"/>
              </a:xfrm>
              <a:custGeom>
                <a:avLst/>
                <a:gdLst/>
                <a:ahLst/>
                <a:cxnLst/>
                <a:rect l="l" t="t" r="r" b="b"/>
                <a:pathLst>
                  <a:path w="554" h="590" extrusionOk="0">
                    <a:moveTo>
                      <a:pt x="277" y="1"/>
                    </a:moveTo>
                    <a:cubicBezTo>
                      <a:pt x="126" y="1"/>
                      <a:pt x="1" y="126"/>
                      <a:pt x="1" y="277"/>
                    </a:cubicBezTo>
                    <a:lnTo>
                      <a:pt x="1" y="313"/>
                    </a:lnTo>
                    <a:cubicBezTo>
                      <a:pt x="1" y="465"/>
                      <a:pt x="126" y="589"/>
                      <a:pt x="277" y="589"/>
                    </a:cubicBezTo>
                    <a:cubicBezTo>
                      <a:pt x="429" y="589"/>
                      <a:pt x="554" y="465"/>
                      <a:pt x="554" y="313"/>
                    </a:cubicBezTo>
                    <a:lnTo>
                      <a:pt x="554" y="277"/>
                    </a:lnTo>
                    <a:cubicBezTo>
                      <a:pt x="554" y="126"/>
                      <a:pt x="429"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48"/>
              <p:cNvSpPr/>
              <p:nvPr/>
            </p:nvSpPr>
            <p:spPr>
              <a:xfrm>
                <a:off x="5590525" y="1130925"/>
                <a:ext cx="13850" cy="14750"/>
              </a:xfrm>
              <a:custGeom>
                <a:avLst/>
                <a:gdLst/>
                <a:ahLst/>
                <a:cxnLst/>
                <a:rect l="l" t="t" r="r" b="b"/>
                <a:pathLst>
                  <a:path w="554" h="590" extrusionOk="0">
                    <a:moveTo>
                      <a:pt x="277" y="1"/>
                    </a:moveTo>
                    <a:cubicBezTo>
                      <a:pt x="125" y="1"/>
                      <a:pt x="0" y="126"/>
                      <a:pt x="0" y="277"/>
                    </a:cubicBezTo>
                    <a:lnTo>
                      <a:pt x="0" y="313"/>
                    </a:lnTo>
                    <a:cubicBezTo>
                      <a:pt x="0" y="465"/>
                      <a:pt x="125" y="589"/>
                      <a:pt x="277" y="589"/>
                    </a:cubicBezTo>
                    <a:cubicBezTo>
                      <a:pt x="428" y="589"/>
                      <a:pt x="553" y="465"/>
                      <a:pt x="553" y="313"/>
                    </a:cubicBezTo>
                    <a:lnTo>
                      <a:pt x="553" y="277"/>
                    </a:lnTo>
                    <a:cubicBezTo>
                      <a:pt x="553" y="126"/>
                      <a:pt x="428"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48"/>
              <p:cNvSpPr/>
              <p:nvPr/>
            </p:nvSpPr>
            <p:spPr>
              <a:xfrm>
                <a:off x="5298125" y="1003125"/>
                <a:ext cx="385875" cy="302000"/>
              </a:xfrm>
              <a:custGeom>
                <a:avLst/>
                <a:gdLst/>
                <a:ahLst/>
                <a:cxnLst/>
                <a:rect l="l" t="t" r="r" b="b"/>
                <a:pathLst>
                  <a:path w="15435" h="12080" extrusionOk="0">
                    <a:moveTo>
                      <a:pt x="8270" y="563"/>
                    </a:moveTo>
                    <a:cubicBezTo>
                      <a:pt x="8306" y="563"/>
                      <a:pt x="8324" y="590"/>
                      <a:pt x="8324" y="616"/>
                    </a:cubicBezTo>
                    <a:lnTo>
                      <a:pt x="8324" y="1732"/>
                    </a:lnTo>
                    <a:cubicBezTo>
                      <a:pt x="8324" y="1758"/>
                      <a:pt x="8306" y="1785"/>
                      <a:pt x="8270" y="1785"/>
                    </a:cubicBezTo>
                    <a:lnTo>
                      <a:pt x="7164" y="1785"/>
                    </a:lnTo>
                    <a:cubicBezTo>
                      <a:pt x="7129" y="1785"/>
                      <a:pt x="7102" y="1758"/>
                      <a:pt x="7102" y="1732"/>
                    </a:cubicBezTo>
                    <a:lnTo>
                      <a:pt x="7102" y="616"/>
                    </a:lnTo>
                    <a:cubicBezTo>
                      <a:pt x="7102" y="590"/>
                      <a:pt x="7129" y="563"/>
                      <a:pt x="7164" y="563"/>
                    </a:cubicBezTo>
                    <a:close/>
                    <a:moveTo>
                      <a:pt x="1722" y="1562"/>
                    </a:moveTo>
                    <a:cubicBezTo>
                      <a:pt x="1758" y="1562"/>
                      <a:pt x="1785" y="1589"/>
                      <a:pt x="1785" y="1616"/>
                    </a:cubicBezTo>
                    <a:lnTo>
                      <a:pt x="1785" y="2731"/>
                    </a:lnTo>
                    <a:cubicBezTo>
                      <a:pt x="1785" y="2757"/>
                      <a:pt x="1758" y="2784"/>
                      <a:pt x="1722" y="2784"/>
                    </a:cubicBezTo>
                    <a:lnTo>
                      <a:pt x="616" y="2784"/>
                    </a:lnTo>
                    <a:cubicBezTo>
                      <a:pt x="581" y="2784"/>
                      <a:pt x="554" y="2757"/>
                      <a:pt x="554" y="2731"/>
                    </a:cubicBezTo>
                    <a:lnTo>
                      <a:pt x="554" y="1616"/>
                    </a:lnTo>
                    <a:cubicBezTo>
                      <a:pt x="554" y="1589"/>
                      <a:pt x="581" y="1562"/>
                      <a:pt x="616" y="1562"/>
                    </a:cubicBezTo>
                    <a:close/>
                    <a:moveTo>
                      <a:pt x="14819" y="1562"/>
                    </a:moveTo>
                    <a:cubicBezTo>
                      <a:pt x="14845" y="1562"/>
                      <a:pt x="14872" y="1589"/>
                      <a:pt x="14872" y="1616"/>
                    </a:cubicBezTo>
                    <a:lnTo>
                      <a:pt x="14872" y="2731"/>
                    </a:lnTo>
                    <a:cubicBezTo>
                      <a:pt x="14872" y="2757"/>
                      <a:pt x="14845" y="2784"/>
                      <a:pt x="14819" y="2784"/>
                    </a:cubicBezTo>
                    <a:lnTo>
                      <a:pt x="13703" y="2784"/>
                    </a:lnTo>
                    <a:cubicBezTo>
                      <a:pt x="13677" y="2784"/>
                      <a:pt x="13650" y="2757"/>
                      <a:pt x="13650" y="2731"/>
                    </a:cubicBezTo>
                    <a:lnTo>
                      <a:pt x="13650" y="1616"/>
                    </a:lnTo>
                    <a:cubicBezTo>
                      <a:pt x="13650" y="1589"/>
                      <a:pt x="13677" y="1562"/>
                      <a:pt x="13703" y="1562"/>
                    </a:cubicBezTo>
                    <a:close/>
                    <a:moveTo>
                      <a:pt x="13070" y="4809"/>
                    </a:moveTo>
                    <a:cubicBezTo>
                      <a:pt x="13168" y="4809"/>
                      <a:pt x="13248" y="4890"/>
                      <a:pt x="13248" y="4997"/>
                    </a:cubicBezTo>
                    <a:lnTo>
                      <a:pt x="13248" y="6005"/>
                    </a:lnTo>
                    <a:lnTo>
                      <a:pt x="2177" y="6005"/>
                    </a:lnTo>
                    <a:lnTo>
                      <a:pt x="2177" y="4997"/>
                    </a:lnTo>
                    <a:cubicBezTo>
                      <a:pt x="2177" y="4890"/>
                      <a:pt x="2267" y="4809"/>
                      <a:pt x="2365" y="4809"/>
                    </a:cubicBezTo>
                    <a:close/>
                    <a:moveTo>
                      <a:pt x="7164" y="1"/>
                    </a:moveTo>
                    <a:cubicBezTo>
                      <a:pt x="6825" y="1"/>
                      <a:pt x="6549" y="277"/>
                      <a:pt x="6549" y="616"/>
                    </a:cubicBezTo>
                    <a:lnTo>
                      <a:pt x="6549" y="1732"/>
                    </a:lnTo>
                    <a:cubicBezTo>
                      <a:pt x="6549" y="2071"/>
                      <a:pt x="6825" y="2347"/>
                      <a:pt x="7164" y="2347"/>
                    </a:cubicBezTo>
                    <a:lnTo>
                      <a:pt x="7441" y="2347"/>
                    </a:lnTo>
                    <a:lnTo>
                      <a:pt x="7441" y="4256"/>
                    </a:lnTo>
                    <a:lnTo>
                      <a:pt x="4336" y="4256"/>
                    </a:lnTo>
                    <a:lnTo>
                      <a:pt x="4336" y="2499"/>
                    </a:lnTo>
                    <a:cubicBezTo>
                      <a:pt x="4336" y="2169"/>
                      <a:pt x="4069" y="1892"/>
                      <a:pt x="3730" y="1892"/>
                    </a:cubicBezTo>
                    <a:lnTo>
                      <a:pt x="2338" y="1892"/>
                    </a:lnTo>
                    <a:lnTo>
                      <a:pt x="2338" y="1616"/>
                    </a:lnTo>
                    <a:cubicBezTo>
                      <a:pt x="2338" y="1277"/>
                      <a:pt x="2061" y="1000"/>
                      <a:pt x="1722" y="1000"/>
                    </a:cubicBezTo>
                    <a:lnTo>
                      <a:pt x="616" y="1000"/>
                    </a:lnTo>
                    <a:cubicBezTo>
                      <a:pt x="277" y="1000"/>
                      <a:pt x="1" y="1277"/>
                      <a:pt x="1" y="1616"/>
                    </a:cubicBezTo>
                    <a:lnTo>
                      <a:pt x="1" y="2731"/>
                    </a:lnTo>
                    <a:cubicBezTo>
                      <a:pt x="1" y="3070"/>
                      <a:pt x="277" y="3346"/>
                      <a:pt x="616" y="3346"/>
                    </a:cubicBezTo>
                    <a:lnTo>
                      <a:pt x="1722" y="3346"/>
                    </a:lnTo>
                    <a:cubicBezTo>
                      <a:pt x="2061" y="3346"/>
                      <a:pt x="2338" y="3070"/>
                      <a:pt x="2338" y="2731"/>
                    </a:cubicBezTo>
                    <a:lnTo>
                      <a:pt x="2338" y="2454"/>
                    </a:lnTo>
                    <a:lnTo>
                      <a:pt x="3730" y="2454"/>
                    </a:lnTo>
                    <a:cubicBezTo>
                      <a:pt x="3756" y="2454"/>
                      <a:pt x="3774" y="2472"/>
                      <a:pt x="3774" y="2499"/>
                    </a:cubicBezTo>
                    <a:lnTo>
                      <a:pt x="3774" y="4256"/>
                    </a:lnTo>
                    <a:lnTo>
                      <a:pt x="2365" y="4256"/>
                    </a:lnTo>
                    <a:cubicBezTo>
                      <a:pt x="1954" y="4256"/>
                      <a:pt x="1624" y="4586"/>
                      <a:pt x="1624" y="4997"/>
                    </a:cubicBezTo>
                    <a:lnTo>
                      <a:pt x="1624" y="11803"/>
                    </a:lnTo>
                    <a:cubicBezTo>
                      <a:pt x="1624" y="11955"/>
                      <a:pt x="1749" y="12080"/>
                      <a:pt x="1901" y="12080"/>
                    </a:cubicBezTo>
                    <a:cubicBezTo>
                      <a:pt x="2053" y="12080"/>
                      <a:pt x="2177" y="11955"/>
                      <a:pt x="2177" y="11803"/>
                    </a:cubicBezTo>
                    <a:lnTo>
                      <a:pt x="2177" y="6567"/>
                    </a:lnTo>
                    <a:lnTo>
                      <a:pt x="13248" y="6567"/>
                    </a:lnTo>
                    <a:lnTo>
                      <a:pt x="13248" y="7682"/>
                    </a:lnTo>
                    <a:cubicBezTo>
                      <a:pt x="13248" y="7834"/>
                      <a:pt x="13373" y="7958"/>
                      <a:pt x="13534" y="7958"/>
                    </a:cubicBezTo>
                    <a:cubicBezTo>
                      <a:pt x="13686" y="7958"/>
                      <a:pt x="13810" y="7834"/>
                      <a:pt x="13810" y="7682"/>
                    </a:cubicBezTo>
                    <a:lnTo>
                      <a:pt x="13810" y="4997"/>
                    </a:lnTo>
                    <a:cubicBezTo>
                      <a:pt x="13810" y="4586"/>
                      <a:pt x="13480" y="4256"/>
                      <a:pt x="13070" y="4256"/>
                    </a:cubicBezTo>
                    <a:lnTo>
                      <a:pt x="11652" y="4256"/>
                    </a:lnTo>
                    <a:lnTo>
                      <a:pt x="11652" y="2499"/>
                    </a:lnTo>
                    <a:cubicBezTo>
                      <a:pt x="11652" y="2472"/>
                      <a:pt x="11678" y="2454"/>
                      <a:pt x="11696" y="2454"/>
                    </a:cubicBezTo>
                    <a:lnTo>
                      <a:pt x="13088" y="2454"/>
                    </a:lnTo>
                    <a:lnTo>
                      <a:pt x="13088" y="2731"/>
                    </a:lnTo>
                    <a:cubicBezTo>
                      <a:pt x="13088" y="3070"/>
                      <a:pt x="13364" y="3346"/>
                      <a:pt x="13703" y="3346"/>
                    </a:cubicBezTo>
                    <a:lnTo>
                      <a:pt x="14819" y="3346"/>
                    </a:lnTo>
                    <a:cubicBezTo>
                      <a:pt x="15158" y="3346"/>
                      <a:pt x="15434" y="3070"/>
                      <a:pt x="15434" y="2731"/>
                    </a:cubicBezTo>
                    <a:lnTo>
                      <a:pt x="15434" y="1616"/>
                    </a:lnTo>
                    <a:cubicBezTo>
                      <a:pt x="15434" y="1277"/>
                      <a:pt x="15158" y="1000"/>
                      <a:pt x="14819" y="1000"/>
                    </a:cubicBezTo>
                    <a:lnTo>
                      <a:pt x="13703" y="1000"/>
                    </a:lnTo>
                    <a:cubicBezTo>
                      <a:pt x="13364" y="1000"/>
                      <a:pt x="13088" y="1277"/>
                      <a:pt x="13088" y="1616"/>
                    </a:cubicBezTo>
                    <a:lnTo>
                      <a:pt x="13088" y="1892"/>
                    </a:lnTo>
                    <a:lnTo>
                      <a:pt x="11696" y="1892"/>
                    </a:lnTo>
                    <a:cubicBezTo>
                      <a:pt x="11366" y="1892"/>
                      <a:pt x="11098" y="2169"/>
                      <a:pt x="11098" y="2499"/>
                    </a:cubicBezTo>
                    <a:lnTo>
                      <a:pt x="11098" y="4256"/>
                    </a:lnTo>
                    <a:lnTo>
                      <a:pt x="7994" y="4256"/>
                    </a:lnTo>
                    <a:lnTo>
                      <a:pt x="7994" y="2347"/>
                    </a:lnTo>
                    <a:lnTo>
                      <a:pt x="8270" y="2347"/>
                    </a:lnTo>
                    <a:cubicBezTo>
                      <a:pt x="8609" y="2347"/>
                      <a:pt x="8886" y="2071"/>
                      <a:pt x="8886" y="1732"/>
                    </a:cubicBezTo>
                    <a:lnTo>
                      <a:pt x="8886" y="616"/>
                    </a:lnTo>
                    <a:cubicBezTo>
                      <a:pt x="8886" y="277"/>
                      <a:pt x="8609" y="1"/>
                      <a:pt x="827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48"/>
              <p:cNvSpPr/>
              <p:nvPr/>
            </p:nvSpPr>
            <p:spPr>
              <a:xfrm>
                <a:off x="5545700" y="1216575"/>
                <a:ext cx="138300" cy="237975"/>
              </a:xfrm>
              <a:custGeom>
                <a:avLst/>
                <a:gdLst/>
                <a:ahLst/>
                <a:cxnLst/>
                <a:rect l="l" t="t" r="r" b="b"/>
                <a:pathLst>
                  <a:path w="5532" h="9519" extrusionOk="0">
                    <a:moveTo>
                      <a:pt x="4916" y="7735"/>
                    </a:moveTo>
                    <a:cubicBezTo>
                      <a:pt x="4942" y="7735"/>
                      <a:pt x="4969" y="7762"/>
                      <a:pt x="4969" y="7788"/>
                    </a:cubicBezTo>
                    <a:lnTo>
                      <a:pt x="4969" y="8903"/>
                    </a:lnTo>
                    <a:cubicBezTo>
                      <a:pt x="4969" y="8930"/>
                      <a:pt x="4942" y="8957"/>
                      <a:pt x="4916" y="8957"/>
                    </a:cubicBezTo>
                    <a:lnTo>
                      <a:pt x="3800" y="8957"/>
                    </a:lnTo>
                    <a:cubicBezTo>
                      <a:pt x="3774" y="8957"/>
                      <a:pt x="3747" y="8930"/>
                      <a:pt x="3747" y="8903"/>
                    </a:cubicBezTo>
                    <a:lnTo>
                      <a:pt x="3747" y="7788"/>
                    </a:lnTo>
                    <a:cubicBezTo>
                      <a:pt x="3747" y="7762"/>
                      <a:pt x="3774" y="7735"/>
                      <a:pt x="3800" y="7735"/>
                    </a:cubicBezTo>
                    <a:close/>
                    <a:moveTo>
                      <a:pt x="3631" y="0"/>
                    </a:moveTo>
                    <a:cubicBezTo>
                      <a:pt x="3470" y="0"/>
                      <a:pt x="3345" y="125"/>
                      <a:pt x="3345" y="286"/>
                    </a:cubicBezTo>
                    <a:lnTo>
                      <a:pt x="3345" y="5710"/>
                    </a:lnTo>
                    <a:lnTo>
                      <a:pt x="277" y="5710"/>
                    </a:lnTo>
                    <a:cubicBezTo>
                      <a:pt x="125" y="5710"/>
                      <a:pt x="0" y="5835"/>
                      <a:pt x="0" y="5986"/>
                    </a:cubicBezTo>
                    <a:cubicBezTo>
                      <a:pt x="0" y="6138"/>
                      <a:pt x="125" y="6263"/>
                      <a:pt x="277" y="6263"/>
                    </a:cubicBezTo>
                    <a:lnTo>
                      <a:pt x="1195" y="6263"/>
                    </a:lnTo>
                    <a:lnTo>
                      <a:pt x="1195" y="8020"/>
                    </a:lnTo>
                    <a:cubicBezTo>
                      <a:pt x="1195" y="8350"/>
                      <a:pt x="1463" y="8627"/>
                      <a:pt x="1793" y="8627"/>
                    </a:cubicBezTo>
                    <a:lnTo>
                      <a:pt x="3185" y="8627"/>
                    </a:lnTo>
                    <a:lnTo>
                      <a:pt x="3185" y="8903"/>
                    </a:lnTo>
                    <a:cubicBezTo>
                      <a:pt x="3185" y="9242"/>
                      <a:pt x="3461" y="9519"/>
                      <a:pt x="3800" y="9519"/>
                    </a:cubicBezTo>
                    <a:lnTo>
                      <a:pt x="4916" y="9519"/>
                    </a:lnTo>
                    <a:cubicBezTo>
                      <a:pt x="5255" y="9519"/>
                      <a:pt x="5531" y="9242"/>
                      <a:pt x="5531" y="8903"/>
                    </a:cubicBezTo>
                    <a:lnTo>
                      <a:pt x="5531" y="7788"/>
                    </a:lnTo>
                    <a:cubicBezTo>
                      <a:pt x="5531" y="7449"/>
                      <a:pt x="5255" y="7173"/>
                      <a:pt x="4916" y="7173"/>
                    </a:cubicBezTo>
                    <a:lnTo>
                      <a:pt x="3800" y="7173"/>
                    </a:lnTo>
                    <a:cubicBezTo>
                      <a:pt x="3461" y="7173"/>
                      <a:pt x="3185" y="7449"/>
                      <a:pt x="3185" y="7788"/>
                    </a:cubicBezTo>
                    <a:lnTo>
                      <a:pt x="3185" y="8065"/>
                    </a:lnTo>
                    <a:lnTo>
                      <a:pt x="1793" y="8065"/>
                    </a:lnTo>
                    <a:cubicBezTo>
                      <a:pt x="1775" y="8065"/>
                      <a:pt x="1749" y="8047"/>
                      <a:pt x="1749" y="8020"/>
                    </a:cubicBezTo>
                    <a:lnTo>
                      <a:pt x="1749" y="6263"/>
                    </a:lnTo>
                    <a:lnTo>
                      <a:pt x="3417" y="6263"/>
                    </a:lnTo>
                    <a:cubicBezTo>
                      <a:pt x="3684" y="6263"/>
                      <a:pt x="3907" y="6049"/>
                      <a:pt x="3907" y="5772"/>
                    </a:cubicBezTo>
                    <a:lnTo>
                      <a:pt x="3907" y="286"/>
                    </a:lnTo>
                    <a:cubicBezTo>
                      <a:pt x="3907" y="125"/>
                      <a:pt x="3783" y="0"/>
                      <a:pt x="363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48"/>
              <p:cNvSpPr/>
              <p:nvPr/>
            </p:nvSpPr>
            <p:spPr>
              <a:xfrm>
                <a:off x="5385325" y="1222825"/>
                <a:ext cx="46425" cy="76075"/>
              </a:xfrm>
              <a:custGeom>
                <a:avLst/>
                <a:gdLst/>
                <a:ahLst/>
                <a:cxnLst/>
                <a:rect l="l" t="t" r="r" b="b"/>
                <a:pathLst>
                  <a:path w="1857" h="3043" extrusionOk="0">
                    <a:moveTo>
                      <a:pt x="1544" y="0"/>
                    </a:moveTo>
                    <a:cubicBezTo>
                      <a:pt x="1473" y="0"/>
                      <a:pt x="1401" y="27"/>
                      <a:pt x="1348" y="80"/>
                    </a:cubicBezTo>
                    <a:lnTo>
                      <a:pt x="108" y="1329"/>
                    </a:lnTo>
                    <a:cubicBezTo>
                      <a:pt x="1" y="1436"/>
                      <a:pt x="1" y="1615"/>
                      <a:pt x="108" y="1722"/>
                    </a:cubicBezTo>
                    <a:lnTo>
                      <a:pt x="1348" y="2962"/>
                    </a:lnTo>
                    <a:cubicBezTo>
                      <a:pt x="1401" y="3015"/>
                      <a:pt x="1473" y="3042"/>
                      <a:pt x="1544" y="3042"/>
                    </a:cubicBezTo>
                    <a:cubicBezTo>
                      <a:pt x="1616" y="3042"/>
                      <a:pt x="1687" y="3015"/>
                      <a:pt x="1740" y="2962"/>
                    </a:cubicBezTo>
                    <a:cubicBezTo>
                      <a:pt x="1856" y="2855"/>
                      <a:pt x="1856" y="2676"/>
                      <a:pt x="1740" y="2569"/>
                    </a:cubicBezTo>
                    <a:lnTo>
                      <a:pt x="697" y="1526"/>
                    </a:lnTo>
                    <a:lnTo>
                      <a:pt x="1740" y="482"/>
                    </a:lnTo>
                    <a:cubicBezTo>
                      <a:pt x="1856" y="366"/>
                      <a:pt x="1856" y="196"/>
                      <a:pt x="1740" y="80"/>
                    </a:cubicBezTo>
                    <a:cubicBezTo>
                      <a:pt x="1687" y="27"/>
                      <a:pt x="1616" y="0"/>
                      <a:pt x="154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48"/>
              <p:cNvSpPr/>
              <p:nvPr/>
            </p:nvSpPr>
            <p:spPr>
              <a:xfrm>
                <a:off x="5550375" y="1222825"/>
                <a:ext cx="46400" cy="76075"/>
              </a:xfrm>
              <a:custGeom>
                <a:avLst/>
                <a:gdLst/>
                <a:ahLst/>
                <a:cxnLst/>
                <a:rect l="l" t="t" r="r" b="b"/>
                <a:pathLst>
                  <a:path w="1856" h="3043" extrusionOk="0">
                    <a:moveTo>
                      <a:pt x="304" y="0"/>
                    </a:moveTo>
                    <a:cubicBezTo>
                      <a:pt x="232" y="0"/>
                      <a:pt x="161" y="27"/>
                      <a:pt x="107" y="80"/>
                    </a:cubicBezTo>
                    <a:cubicBezTo>
                      <a:pt x="0" y="196"/>
                      <a:pt x="0" y="366"/>
                      <a:pt x="107" y="482"/>
                    </a:cubicBezTo>
                    <a:lnTo>
                      <a:pt x="1151" y="1526"/>
                    </a:lnTo>
                    <a:lnTo>
                      <a:pt x="107" y="2569"/>
                    </a:lnTo>
                    <a:cubicBezTo>
                      <a:pt x="0" y="2676"/>
                      <a:pt x="0" y="2855"/>
                      <a:pt x="107" y="2962"/>
                    </a:cubicBezTo>
                    <a:cubicBezTo>
                      <a:pt x="161" y="3015"/>
                      <a:pt x="232" y="3042"/>
                      <a:pt x="304" y="3042"/>
                    </a:cubicBezTo>
                    <a:cubicBezTo>
                      <a:pt x="375" y="3042"/>
                      <a:pt x="446" y="3015"/>
                      <a:pt x="500" y="2962"/>
                    </a:cubicBezTo>
                    <a:lnTo>
                      <a:pt x="1749" y="1722"/>
                    </a:lnTo>
                    <a:cubicBezTo>
                      <a:pt x="1856" y="1615"/>
                      <a:pt x="1856" y="1436"/>
                      <a:pt x="1749" y="1329"/>
                    </a:cubicBezTo>
                    <a:lnTo>
                      <a:pt x="500" y="80"/>
                    </a:lnTo>
                    <a:cubicBezTo>
                      <a:pt x="446" y="27"/>
                      <a:pt x="375" y="0"/>
                      <a:pt x="30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48"/>
              <p:cNvSpPr/>
              <p:nvPr/>
            </p:nvSpPr>
            <p:spPr>
              <a:xfrm>
                <a:off x="5442425" y="1226925"/>
                <a:ext cx="46875" cy="71975"/>
              </a:xfrm>
              <a:custGeom>
                <a:avLst/>
                <a:gdLst/>
                <a:ahLst/>
                <a:cxnLst/>
                <a:rect l="l" t="t" r="r" b="b"/>
                <a:pathLst>
                  <a:path w="1875" h="2879" extrusionOk="0">
                    <a:moveTo>
                      <a:pt x="1555" y="1"/>
                    </a:moveTo>
                    <a:cubicBezTo>
                      <a:pt x="1454" y="1"/>
                      <a:pt x="1359" y="55"/>
                      <a:pt x="1303" y="148"/>
                    </a:cubicBezTo>
                    <a:lnTo>
                      <a:pt x="72" y="2468"/>
                    </a:lnTo>
                    <a:cubicBezTo>
                      <a:pt x="1" y="2602"/>
                      <a:pt x="45" y="2771"/>
                      <a:pt x="188" y="2842"/>
                    </a:cubicBezTo>
                    <a:cubicBezTo>
                      <a:pt x="224" y="2869"/>
                      <a:pt x="268" y="2878"/>
                      <a:pt x="313" y="2878"/>
                    </a:cubicBezTo>
                    <a:cubicBezTo>
                      <a:pt x="411" y="2878"/>
                      <a:pt x="509" y="2825"/>
                      <a:pt x="563" y="2726"/>
                    </a:cubicBezTo>
                    <a:lnTo>
                      <a:pt x="1803" y="416"/>
                    </a:lnTo>
                    <a:cubicBezTo>
                      <a:pt x="1874" y="282"/>
                      <a:pt x="1820" y="113"/>
                      <a:pt x="1687" y="32"/>
                    </a:cubicBezTo>
                    <a:cubicBezTo>
                      <a:pt x="1644" y="11"/>
                      <a:pt x="1599" y="1"/>
                      <a:pt x="155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48"/>
              <p:cNvSpPr/>
              <p:nvPr/>
            </p:nvSpPr>
            <p:spPr>
              <a:xfrm>
                <a:off x="5482125" y="1283475"/>
                <a:ext cx="13850" cy="14750"/>
              </a:xfrm>
              <a:custGeom>
                <a:avLst/>
                <a:gdLst/>
                <a:ahLst/>
                <a:cxnLst/>
                <a:rect l="l" t="t" r="r" b="b"/>
                <a:pathLst>
                  <a:path w="554" h="590" extrusionOk="0">
                    <a:moveTo>
                      <a:pt x="277" y="1"/>
                    </a:moveTo>
                    <a:cubicBezTo>
                      <a:pt x="125" y="1"/>
                      <a:pt x="1" y="125"/>
                      <a:pt x="1" y="277"/>
                    </a:cubicBezTo>
                    <a:lnTo>
                      <a:pt x="1" y="304"/>
                    </a:lnTo>
                    <a:cubicBezTo>
                      <a:pt x="1" y="464"/>
                      <a:pt x="125" y="589"/>
                      <a:pt x="277" y="589"/>
                    </a:cubicBezTo>
                    <a:cubicBezTo>
                      <a:pt x="429" y="589"/>
                      <a:pt x="554" y="464"/>
                      <a:pt x="554" y="304"/>
                    </a:cubicBezTo>
                    <a:lnTo>
                      <a:pt x="554" y="277"/>
                    </a:lnTo>
                    <a:cubicBezTo>
                      <a:pt x="554" y="125"/>
                      <a:pt x="429"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48"/>
              <p:cNvSpPr/>
              <p:nvPr/>
            </p:nvSpPr>
            <p:spPr>
              <a:xfrm>
                <a:off x="5504875" y="1283475"/>
                <a:ext cx="13850" cy="14750"/>
              </a:xfrm>
              <a:custGeom>
                <a:avLst/>
                <a:gdLst/>
                <a:ahLst/>
                <a:cxnLst/>
                <a:rect l="l" t="t" r="r" b="b"/>
                <a:pathLst>
                  <a:path w="554" h="590" extrusionOk="0">
                    <a:moveTo>
                      <a:pt x="277" y="1"/>
                    </a:moveTo>
                    <a:cubicBezTo>
                      <a:pt x="125" y="1"/>
                      <a:pt x="0" y="125"/>
                      <a:pt x="0" y="277"/>
                    </a:cubicBezTo>
                    <a:lnTo>
                      <a:pt x="0" y="304"/>
                    </a:lnTo>
                    <a:cubicBezTo>
                      <a:pt x="0" y="464"/>
                      <a:pt x="125" y="589"/>
                      <a:pt x="277" y="589"/>
                    </a:cubicBezTo>
                    <a:cubicBezTo>
                      <a:pt x="429" y="589"/>
                      <a:pt x="554" y="464"/>
                      <a:pt x="554" y="304"/>
                    </a:cubicBezTo>
                    <a:lnTo>
                      <a:pt x="554" y="277"/>
                    </a:lnTo>
                    <a:cubicBezTo>
                      <a:pt x="554" y="125"/>
                      <a:pt x="429"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48"/>
              <p:cNvSpPr/>
              <p:nvPr/>
            </p:nvSpPr>
            <p:spPr>
              <a:xfrm>
                <a:off x="5527400" y="1283475"/>
                <a:ext cx="14075" cy="14750"/>
              </a:xfrm>
              <a:custGeom>
                <a:avLst/>
                <a:gdLst/>
                <a:ahLst/>
                <a:cxnLst/>
                <a:rect l="l" t="t" r="r" b="b"/>
                <a:pathLst>
                  <a:path w="563" h="590" extrusionOk="0">
                    <a:moveTo>
                      <a:pt x="286" y="1"/>
                    </a:moveTo>
                    <a:cubicBezTo>
                      <a:pt x="125" y="1"/>
                      <a:pt x="1" y="125"/>
                      <a:pt x="1" y="277"/>
                    </a:cubicBezTo>
                    <a:lnTo>
                      <a:pt x="1" y="304"/>
                    </a:lnTo>
                    <a:cubicBezTo>
                      <a:pt x="1" y="464"/>
                      <a:pt x="125" y="589"/>
                      <a:pt x="286" y="589"/>
                    </a:cubicBezTo>
                    <a:cubicBezTo>
                      <a:pt x="438" y="589"/>
                      <a:pt x="563" y="464"/>
                      <a:pt x="563" y="304"/>
                    </a:cubicBezTo>
                    <a:lnTo>
                      <a:pt x="563" y="277"/>
                    </a:lnTo>
                    <a:cubicBezTo>
                      <a:pt x="563" y="125"/>
                      <a:pt x="438" y="1"/>
                      <a:pt x="28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 name="ZoneTexte 1">
            <a:extLst>
              <a:ext uri="{FF2B5EF4-FFF2-40B4-BE49-F238E27FC236}">
                <a16:creationId xmlns:a16="http://schemas.microsoft.com/office/drawing/2014/main" id="{6E30FD27-1996-D80B-3119-62901B403880}"/>
              </a:ext>
            </a:extLst>
          </p:cNvPr>
          <p:cNvSpPr txBox="1"/>
          <p:nvPr/>
        </p:nvSpPr>
        <p:spPr>
          <a:xfrm>
            <a:off x="8355140" y="4342883"/>
            <a:ext cx="674560" cy="523220"/>
          </a:xfrm>
          <a:prstGeom prst="rect">
            <a:avLst/>
          </a:prstGeom>
          <a:noFill/>
        </p:spPr>
        <p:txBody>
          <a:bodyPr wrap="square" rtlCol="0">
            <a:spAutoFit/>
          </a:bodyPr>
          <a:lstStyle/>
          <a:p>
            <a:r>
              <a:rPr lang="fr-CM" sz="2800" dirty="0"/>
              <a:t>26</a:t>
            </a:r>
          </a:p>
        </p:txBody>
      </p:sp>
    </p:spTree>
    <p:extLst>
      <p:ext uri="{BB962C8B-B14F-4D97-AF65-F5344CB8AC3E}">
        <p14:creationId xmlns:p14="http://schemas.microsoft.com/office/powerpoint/2010/main" val="4438435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72"/>
        <p:cNvGrpSpPr/>
        <p:nvPr/>
      </p:nvGrpSpPr>
      <p:grpSpPr>
        <a:xfrm>
          <a:off x="0" y="0"/>
          <a:ext cx="0" cy="0"/>
          <a:chOff x="0" y="0"/>
          <a:chExt cx="0" cy="0"/>
        </a:xfrm>
      </p:grpSpPr>
      <p:sp>
        <p:nvSpPr>
          <p:cNvPr id="474" name="Google Shape;474;p48"/>
          <p:cNvSpPr/>
          <p:nvPr/>
        </p:nvSpPr>
        <p:spPr>
          <a:xfrm>
            <a:off x="4670350" y="3021440"/>
            <a:ext cx="2801472" cy="193165"/>
          </a:xfrm>
          <a:custGeom>
            <a:avLst/>
            <a:gdLst/>
            <a:ahLst/>
            <a:cxnLst/>
            <a:rect l="l" t="t" r="r" b="b"/>
            <a:pathLst>
              <a:path w="139794" h="8509" extrusionOk="0">
                <a:moveTo>
                  <a:pt x="304" y="0"/>
                </a:moveTo>
                <a:lnTo>
                  <a:pt x="0" y="8509"/>
                </a:lnTo>
                <a:lnTo>
                  <a:pt x="139490" y="7597"/>
                </a:lnTo>
                <a:lnTo>
                  <a:pt x="139794" y="1216"/>
                </a:lnTo>
                <a:close/>
              </a:path>
            </a:pathLst>
          </a:custGeom>
          <a:solidFill>
            <a:schemeClr val="lt2"/>
          </a:solidFill>
          <a:ln>
            <a:noFill/>
          </a:ln>
        </p:spPr>
      </p:sp>
      <p:sp>
        <p:nvSpPr>
          <p:cNvPr id="475" name="Google Shape;475;p48"/>
          <p:cNvSpPr txBox="1">
            <a:spLocks noGrp="1"/>
          </p:cNvSpPr>
          <p:nvPr>
            <p:ph type="title"/>
          </p:nvPr>
        </p:nvSpPr>
        <p:spPr>
          <a:xfrm>
            <a:off x="2371726" y="2200661"/>
            <a:ext cx="5725512" cy="1158075"/>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          CONCLUSION</a:t>
            </a:r>
            <a:endParaRPr i="1" dirty="0"/>
          </a:p>
        </p:txBody>
      </p:sp>
      <p:sp>
        <p:nvSpPr>
          <p:cNvPr id="476" name="Google Shape;476;p48"/>
          <p:cNvSpPr/>
          <p:nvPr/>
        </p:nvSpPr>
        <p:spPr>
          <a:xfrm rot="-448633">
            <a:off x="671230" y="2738150"/>
            <a:ext cx="2718012" cy="2717417"/>
          </a:xfrm>
          <a:prstGeom prst="decagon">
            <a:avLst>
              <a:gd name="vf" fmla="val 105146"/>
            </a:avLst>
          </a:prstGeom>
          <a:solidFill>
            <a:srgbClr val="95FFD4">
              <a:alpha val="52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48"/>
          <p:cNvSpPr txBox="1">
            <a:spLocks noGrp="1"/>
          </p:cNvSpPr>
          <p:nvPr>
            <p:ph type="title" idx="2"/>
          </p:nvPr>
        </p:nvSpPr>
        <p:spPr>
          <a:xfrm>
            <a:off x="3639150" y="348100"/>
            <a:ext cx="2291750" cy="1719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04</a:t>
            </a:r>
            <a:endParaRPr dirty="0"/>
          </a:p>
        </p:txBody>
      </p:sp>
      <p:cxnSp>
        <p:nvCxnSpPr>
          <p:cNvPr id="479" name="Google Shape;479;p48"/>
          <p:cNvCxnSpPr/>
          <p:nvPr/>
        </p:nvCxnSpPr>
        <p:spPr>
          <a:xfrm rot="10800000">
            <a:off x="3808174" y="2200661"/>
            <a:ext cx="1160400" cy="0"/>
          </a:xfrm>
          <a:prstGeom prst="straightConnector1">
            <a:avLst/>
          </a:prstGeom>
          <a:solidFill>
            <a:schemeClr val="lt2"/>
          </a:solidFill>
          <a:ln w="76200" cap="flat" cmpd="sng">
            <a:solidFill>
              <a:srgbClr val="6178F6"/>
            </a:solidFill>
            <a:prstDash val="solid"/>
            <a:round/>
            <a:headEnd type="none" w="med" len="med"/>
            <a:tailEnd type="none" w="med" len="med"/>
          </a:ln>
        </p:spPr>
      </p:cxnSp>
      <p:sp>
        <p:nvSpPr>
          <p:cNvPr id="480" name="Google Shape;480;p48"/>
          <p:cNvSpPr/>
          <p:nvPr/>
        </p:nvSpPr>
        <p:spPr>
          <a:xfrm>
            <a:off x="956200" y="687399"/>
            <a:ext cx="1041300" cy="1041000"/>
          </a:xfrm>
          <a:prstGeom prst="decagon">
            <a:avLst>
              <a:gd name="vf" fmla="val 105146"/>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1" name="Google Shape;481;p48"/>
          <p:cNvGrpSpPr/>
          <p:nvPr/>
        </p:nvGrpSpPr>
        <p:grpSpPr>
          <a:xfrm rot="-774815">
            <a:off x="1247719" y="927506"/>
            <a:ext cx="458272" cy="560789"/>
            <a:chOff x="5298138" y="1022601"/>
            <a:chExt cx="398502" cy="487649"/>
          </a:xfrm>
        </p:grpSpPr>
        <p:sp>
          <p:nvSpPr>
            <p:cNvPr id="482" name="Google Shape;482;p48"/>
            <p:cNvSpPr/>
            <p:nvPr/>
          </p:nvSpPr>
          <p:spPr>
            <a:xfrm>
              <a:off x="5320891" y="1022601"/>
              <a:ext cx="375749" cy="467076"/>
            </a:xfrm>
            <a:custGeom>
              <a:avLst/>
              <a:gdLst/>
              <a:ahLst/>
              <a:cxnLst/>
              <a:rect l="l" t="t" r="r" b="b"/>
              <a:pathLst>
                <a:path w="15684" h="19494" extrusionOk="0">
                  <a:moveTo>
                    <a:pt x="7253" y="1"/>
                  </a:moveTo>
                  <a:cubicBezTo>
                    <a:pt x="7057" y="1"/>
                    <a:pt x="6897" y="162"/>
                    <a:pt x="6897" y="358"/>
                  </a:cubicBezTo>
                  <a:lnTo>
                    <a:pt x="6897" y="1526"/>
                  </a:lnTo>
                  <a:cubicBezTo>
                    <a:pt x="6897" y="1723"/>
                    <a:pt x="7057" y="1883"/>
                    <a:pt x="7253" y="1883"/>
                  </a:cubicBezTo>
                  <a:lnTo>
                    <a:pt x="7673" y="1883"/>
                  </a:lnTo>
                  <a:cubicBezTo>
                    <a:pt x="7601" y="1937"/>
                    <a:pt x="7557" y="2017"/>
                    <a:pt x="7557" y="2115"/>
                  </a:cubicBezTo>
                  <a:lnTo>
                    <a:pt x="7557" y="4479"/>
                  </a:lnTo>
                  <a:lnTo>
                    <a:pt x="4381" y="4479"/>
                  </a:lnTo>
                  <a:lnTo>
                    <a:pt x="4381" y="2561"/>
                  </a:lnTo>
                  <a:cubicBezTo>
                    <a:pt x="4381" y="2213"/>
                    <a:pt x="4104" y="1937"/>
                    <a:pt x="3765" y="1937"/>
                  </a:cubicBezTo>
                  <a:lnTo>
                    <a:pt x="2052" y="1937"/>
                  </a:lnTo>
                  <a:cubicBezTo>
                    <a:pt x="1990" y="1937"/>
                    <a:pt x="1928" y="1964"/>
                    <a:pt x="1883" y="1999"/>
                  </a:cubicBezTo>
                  <a:lnTo>
                    <a:pt x="1883" y="1411"/>
                  </a:lnTo>
                  <a:cubicBezTo>
                    <a:pt x="1883" y="1214"/>
                    <a:pt x="1722" y="1054"/>
                    <a:pt x="1526" y="1054"/>
                  </a:cubicBezTo>
                  <a:lnTo>
                    <a:pt x="357" y="1054"/>
                  </a:lnTo>
                  <a:cubicBezTo>
                    <a:pt x="161" y="1054"/>
                    <a:pt x="1" y="1214"/>
                    <a:pt x="1" y="1411"/>
                  </a:cubicBezTo>
                  <a:lnTo>
                    <a:pt x="1" y="2579"/>
                  </a:lnTo>
                  <a:cubicBezTo>
                    <a:pt x="1" y="2775"/>
                    <a:pt x="161" y="2936"/>
                    <a:pt x="357" y="2936"/>
                  </a:cubicBezTo>
                  <a:lnTo>
                    <a:pt x="1526" y="2936"/>
                  </a:lnTo>
                  <a:cubicBezTo>
                    <a:pt x="1722" y="2936"/>
                    <a:pt x="1883" y="2775"/>
                    <a:pt x="1883" y="2579"/>
                  </a:cubicBezTo>
                  <a:lnTo>
                    <a:pt x="1883" y="2445"/>
                  </a:lnTo>
                  <a:cubicBezTo>
                    <a:pt x="1928" y="2490"/>
                    <a:pt x="1990" y="2508"/>
                    <a:pt x="2052" y="2508"/>
                  </a:cubicBezTo>
                  <a:lnTo>
                    <a:pt x="3765" y="2508"/>
                  </a:lnTo>
                  <a:cubicBezTo>
                    <a:pt x="3792" y="2508"/>
                    <a:pt x="3810" y="2535"/>
                    <a:pt x="3810" y="2561"/>
                  </a:cubicBezTo>
                  <a:lnTo>
                    <a:pt x="3810" y="4479"/>
                  </a:lnTo>
                  <a:lnTo>
                    <a:pt x="2195" y="4479"/>
                  </a:lnTo>
                  <a:cubicBezTo>
                    <a:pt x="2044" y="4479"/>
                    <a:pt x="1910" y="4560"/>
                    <a:pt x="1821" y="4667"/>
                  </a:cubicBezTo>
                  <a:cubicBezTo>
                    <a:pt x="1749" y="4747"/>
                    <a:pt x="1713" y="4854"/>
                    <a:pt x="1713" y="4970"/>
                  </a:cubicBezTo>
                  <a:lnTo>
                    <a:pt x="1713" y="6335"/>
                  </a:lnTo>
                  <a:lnTo>
                    <a:pt x="1713" y="6924"/>
                  </a:lnTo>
                  <a:lnTo>
                    <a:pt x="1713" y="14792"/>
                  </a:lnTo>
                  <a:cubicBezTo>
                    <a:pt x="1713" y="14917"/>
                    <a:pt x="1812" y="15015"/>
                    <a:pt x="1937" y="15015"/>
                  </a:cubicBezTo>
                  <a:lnTo>
                    <a:pt x="3810" y="15015"/>
                  </a:lnTo>
                  <a:lnTo>
                    <a:pt x="3810" y="16942"/>
                  </a:lnTo>
                  <a:cubicBezTo>
                    <a:pt x="3810" y="16969"/>
                    <a:pt x="3792" y="16995"/>
                    <a:pt x="3765" y="16995"/>
                  </a:cubicBezTo>
                  <a:lnTo>
                    <a:pt x="2052" y="16995"/>
                  </a:lnTo>
                  <a:cubicBezTo>
                    <a:pt x="1990" y="16995"/>
                    <a:pt x="1928" y="17013"/>
                    <a:pt x="1883" y="17058"/>
                  </a:cubicBezTo>
                  <a:lnTo>
                    <a:pt x="1883" y="16924"/>
                  </a:lnTo>
                  <a:cubicBezTo>
                    <a:pt x="1883" y="16728"/>
                    <a:pt x="1722" y="16567"/>
                    <a:pt x="1526" y="16567"/>
                  </a:cubicBezTo>
                  <a:lnTo>
                    <a:pt x="357" y="16567"/>
                  </a:lnTo>
                  <a:cubicBezTo>
                    <a:pt x="161" y="16567"/>
                    <a:pt x="1" y="16728"/>
                    <a:pt x="1" y="16924"/>
                  </a:cubicBezTo>
                  <a:lnTo>
                    <a:pt x="1" y="18093"/>
                  </a:lnTo>
                  <a:cubicBezTo>
                    <a:pt x="1" y="18289"/>
                    <a:pt x="161" y="18441"/>
                    <a:pt x="357" y="18441"/>
                  </a:cubicBezTo>
                  <a:lnTo>
                    <a:pt x="1526" y="18441"/>
                  </a:lnTo>
                  <a:cubicBezTo>
                    <a:pt x="1722" y="18441"/>
                    <a:pt x="1883" y="18289"/>
                    <a:pt x="1883" y="18093"/>
                  </a:cubicBezTo>
                  <a:lnTo>
                    <a:pt x="1883" y="17504"/>
                  </a:lnTo>
                  <a:cubicBezTo>
                    <a:pt x="1928" y="17540"/>
                    <a:pt x="1990" y="17566"/>
                    <a:pt x="2052" y="17566"/>
                  </a:cubicBezTo>
                  <a:lnTo>
                    <a:pt x="3765" y="17566"/>
                  </a:lnTo>
                  <a:cubicBezTo>
                    <a:pt x="4104" y="17566"/>
                    <a:pt x="4381" y="17290"/>
                    <a:pt x="4381" y="16942"/>
                  </a:cubicBezTo>
                  <a:lnTo>
                    <a:pt x="4381" y="15015"/>
                  </a:lnTo>
                  <a:lnTo>
                    <a:pt x="7557" y="15015"/>
                  </a:lnTo>
                  <a:lnTo>
                    <a:pt x="7557" y="17388"/>
                  </a:lnTo>
                  <a:cubicBezTo>
                    <a:pt x="7557" y="17486"/>
                    <a:pt x="7601" y="17566"/>
                    <a:pt x="7673" y="17620"/>
                  </a:cubicBezTo>
                  <a:lnTo>
                    <a:pt x="7253" y="17620"/>
                  </a:lnTo>
                  <a:cubicBezTo>
                    <a:pt x="7057" y="17620"/>
                    <a:pt x="6897" y="17772"/>
                    <a:pt x="6897" y="17968"/>
                  </a:cubicBezTo>
                  <a:lnTo>
                    <a:pt x="6897" y="19145"/>
                  </a:lnTo>
                  <a:cubicBezTo>
                    <a:pt x="6897" y="19342"/>
                    <a:pt x="7057" y="19493"/>
                    <a:pt x="7253" y="19493"/>
                  </a:cubicBezTo>
                  <a:lnTo>
                    <a:pt x="8422" y="19493"/>
                  </a:lnTo>
                  <a:cubicBezTo>
                    <a:pt x="8618" y="19493"/>
                    <a:pt x="8779" y="19342"/>
                    <a:pt x="8779" y="19145"/>
                  </a:cubicBezTo>
                  <a:lnTo>
                    <a:pt x="8779" y="17968"/>
                  </a:lnTo>
                  <a:cubicBezTo>
                    <a:pt x="8779" y="17772"/>
                    <a:pt x="8618" y="17620"/>
                    <a:pt x="8422" y="17620"/>
                  </a:cubicBezTo>
                  <a:lnTo>
                    <a:pt x="8012" y="17620"/>
                  </a:lnTo>
                  <a:cubicBezTo>
                    <a:pt x="8083" y="17566"/>
                    <a:pt x="8128" y="17486"/>
                    <a:pt x="8128" y="17388"/>
                  </a:cubicBezTo>
                  <a:lnTo>
                    <a:pt x="8128" y="15015"/>
                  </a:lnTo>
                  <a:lnTo>
                    <a:pt x="11295" y="15015"/>
                  </a:lnTo>
                  <a:lnTo>
                    <a:pt x="11295" y="16942"/>
                  </a:lnTo>
                  <a:cubicBezTo>
                    <a:pt x="11295" y="17290"/>
                    <a:pt x="11580" y="17566"/>
                    <a:pt x="11919" y="17566"/>
                  </a:cubicBezTo>
                  <a:lnTo>
                    <a:pt x="13623" y="17566"/>
                  </a:lnTo>
                  <a:cubicBezTo>
                    <a:pt x="13694" y="17566"/>
                    <a:pt x="13748" y="17540"/>
                    <a:pt x="13802" y="17504"/>
                  </a:cubicBezTo>
                  <a:lnTo>
                    <a:pt x="13802" y="18093"/>
                  </a:lnTo>
                  <a:cubicBezTo>
                    <a:pt x="13802" y="18289"/>
                    <a:pt x="13962" y="18441"/>
                    <a:pt x="14158" y="18441"/>
                  </a:cubicBezTo>
                  <a:lnTo>
                    <a:pt x="15327" y="18441"/>
                  </a:lnTo>
                  <a:cubicBezTo>
                    <a:pt x="15523" y="18441"/>
                    <a:pt x="15684" y="18289"/>
                    <a:pt x="15684" y="18093"/>
                  </a:cubicBezTo>
                  <a:lnTo>
                    <a:pt x="15684" y="16924"/>
                  </a:lnTo>
                  <a:cubicBezTo>
                    <a:pt x="15684" y="16728"/>
                    <a:pt x="15523" y="16567"/>
                    <a:pt x="15327" y="16567"/>
                  </a:cubicBezTo>
                  <a:lnTo>
                    <a:pt x="14158" y="16567"/>
                  </a:lnTo>
                  <a:cubicBezTo>
                    <a:pt x="13962" y="16567"/>
                    <a:pt x="13802" y="16728"/>
                    <a:pt x="13802" y="16924"/>
                  </a:cubicBezTo>
                  <a:lnTo>
                    <a:pt x="13802" y="17058"/>
                  </a:lnTo>
                  <a:cubicBezTo>
                    <a:pt x="13748" y="17013"/>
                    <a:pt x="13694" y="16995"/>
                    <a:pt x="13623" y="16995"/>
                  </a:cubicBezTo>
                  <a:lnTo>
                    <a:pt x="11919" y="16995"/>
                  </a:lnTo>
                  <a:cubicBezTo>
                    <a:pt x="11892" y="16995"/>
                    <a:pt x="11866" y="16969"/>
                    <a:pt x="11866" y="16942"/>
                  </a:cubicBezTo>
                  <a:lnTo>
                    <a:pt x="11866" y="15015"/>
                  </a:lnTo>
                  <a:lnTo>
                    <a:pt x="13748" y="15015"/>
                  </a:lnTo>
                  <a:cubicBezTo>
                    <a:pt x="13873" y="15015"/>
                    <a:pt x="13971" y="14917"/>
                    <a:pt x="13971" y="14792"/>
                  </a:cubicBezTo>
                  <a:lnTo>
                    <a:pt x="13971" y="6924"/>
                  </a:lnTo>
                  <a:lnTo>
                    <a:pt x="13971" y="4970"/>
                  </a:lnTo>
                  <a:cubicBezTo>
                    <a:pt x="13971" y="4836"/>
                    <a:pt x="13917" y="4711"/>
                    <a:pt x="13828" y="4622"/>
                  </a:cubicBezTo>
                  <a:cubicBezTo>
                    <a:pt x="13739" y="4542"/>
                    <a:pt x="13614" y="4479"/>
                    <a:pt x="13480" y="4479"/>
                  </a:cubicBezTo>
                  <a:lnTo>
                    <a:pt x="11866" y="4479"/>
                  </a:lnTo>
                  <a:lnTo>
                    <a:pt x="11866" y="2561"/>
                  </a:lnTo>
                  <a:cubicBezTo>
                    <a:pt x="11866" y="2535"/>
                    <a:pt x="11892" y="2508"/>
                    <a:pt x="11919" y="2508"/>
                  </a:cubicBezTo>
                  <a:lnTo>
                    <a:pt x="13623" y="2508"/>
                  </a:lnTo>
                  <a:cubicBezTo>
                    <a:pt x="13694" y="2508"/>
                    <a:pt x="13748" y="2490"/>
                    <a:pt x="13802" y="2445"/>
                  </a:cubicBezTo>
                  <a:lnTo>
                    <a:pt x="13802" y="2579"/>
                  </a:lnTo>
                  <a:cubicBezTo>
                    <a:pt x="13802" y="2775"/>
                    <a:pt x="13962" y="2936"/>
                    <a:pt x="14158" y="2936"/>
                  </a:cubicBezTo>
                  <a:lnTo>
                    <a:pt x="15327" y="2936"/>
                  </a:lnTo>
                  <a:cubicBezTo>
                    <a:pt x="15523" y="2936"/>
                    <a:pt x="15684" y="2775"/>
                    <a:pt x="15684" y="2579"/>
                  </a:cubicBezTo>
                  <a:lnTo>
                    <a:pt x="15684" y="1411"/>
                  </a:lnTo>
                  <a:cubicBezTo>
                    <a:pt x="15684" y="1214"/>
                    <a:pt x="15523" y="1054"/>
                    <a:pt x="15327" y="1054"/>
                  </a:cubicBezTo>
                  <a:lnTo>
                    <a:pt x="14158" y="1054"/>
                  </a:lnTo>
                  <a:cubicBezTo>
                    <a:pt x="13962" y="1054"/>
                    <a:pt x="13802" y="1214"/>
                    <a:pt x="13802" y="1411"/>
                  </a:cubicBezTo>
                  <a:lnTo>
                    <a:pt x="13802" y="1999"/>
                  </a:lnTo>
                  <a:cubicBezTo>
                    <a:pt x="13748" y="1964"/>
                    <a:pt x="13694" y="1937"/>
                    <a:pt x="13623" y="1937"/>
                  </a:cubicBezTo>
                  <a:lnTo>
                    <a:pt x="11919" y="1937"/>
                  </a:lnTo>
                  <a:cubicBezTo>
                    <a:pt x="11580" y="1937"/>
                    <a:pt x="11295" y="2213"/>
                    <a:pt x="11295" y="2561"/>
                  </a:cubicBezTo>
                  <a:lnTo>
                    <a:pt x="11295" y="4479"/>
                  </a:lnTo>
                  <a:lnTo>
                    <a:pt x="8128" y="4479"/>
                  </a:lnTo>
                  <a:lnTo>
                    <a:pt x="8128" y="2115"/>
                  </a:lnTo>
                  <a:cubicBezTo>
                    <a:pt x="8128" y="2017"/>
                    <a:pt x="8083" y="1937"/>
                    <a:pt x="8012" y="1883"/>
                  </a:cubicBezTo>
                  <a:lnTo>
                    <a:pt x="8422" y="1883"/>
                  </a:lnTo>
                  <a:cubicBezTo>
                    <a:pt x="8618" y="1883"/>
                    <a:pt x="8779" y="1723"/>
                    <a:pt x="8779" y="1526"/>
                  </a:cubicBezTo>
                  <a:lnTo>
                    <a:pt x="8779" y="358"/>
                  </a:lnTo>
                  <a:cubicBezTo>
                    <a:pt x="8779" y="162"/>
                    <a:pt x="8618" y="1"/>
                    <a:pt x="84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3" name="Google Shape;483;p48"/>
            <p:cNvGrpSpPr/>
            <p:nvPr/>
          </p:nvGrpSpPr>
          <p:grpSpPr>
            <a:xfrm>
              <a:off x="5298138" y="1033825"/>
              <a:ext cx="385875" cy="476425"/>
              <a:chOff x="5298125" y="1003125"/>
              <a:chExt cx="385875" cy="476425"/>
            </a:xfrm>
          </p:grpSpPr>
          <p:sp>
            <p:nvSpPr>
              <p:cNvPr id="484" name="Google Shape;484;p48"/>
              <p:cNvSpPr/>
              <p:nvPr/>
            </p:nvSpPr>
            <p:spPr>
              <a:xfrm>
                <a:off x="5298125" y="1319600"/>
                <a:ext cx="233100" cy="159950"/>
              </a:xfrm>
              <a:custGeom>
                <a:avLst/>
                <a:gdLst/>
                <a:ahLst/>
                <a:cxnLst/>
                <a:rect l="l" t="t" r="r" b="b"/>
                <a:pathLst>
                  <a:path w="9324" h="6398" extrusionOk="0">
                    <a:moveTo>
                      <a:pt x="1722" y="3614"/>
                    </a:moveTo>
                    <a:cubicBezTo>
                      <a:pt x="1758" y="3614"/>
                      <a:pt x="1785" y="3641"/>
                      <a:pt x="1785" y="3667"/>
                    </a:cubicBezTo>
                    <a:lnTo>
                      <a:pt x="1785" y="4782"/>
                    </a:lnTo>
                    <a:cubicBezTo>
                      <a:pt x="1785" y="4809"/>
                      <a:pt x="1758" y="4836"/>
                      <a:pt x="1722" y="4836"/>
                    </a:cubicBezTo>
                    <a:lnTo>
                      <a:pt x="616" y="4836"/>
                    </a:lnTo>
                    <a:cubicBezTo>
                      <a:pt x="581" y="4836"/>
                      <a:pt x="554" y="4809"/>
                      <a:pt x="554" y="4782"/>
                    </a:cubicBezTo>
                    <a:lnTo>
                      <a:pt x="554" y="3667"/>
                    </a:lnTo>
                    <a:cubicBezTo>
                      <a:pt x="554" y="3641"/>
                      <a:pt x="581" y="3614"/>
                      <a:pt x="616" y="3614"/>
                    </a:cubicBezTo>
                    <a:close/>
                    <a:moveTo>
                      <a:pt x="8270" y="4613"/>
                    </a:moveTo>
                    <a:cubicBezTo>
                      <a:pt x="8306" y="4613"/>
                      <a:pt x="8324" y="4640"/>
                      <a:pt x="8324" y="4666"/>
                    </a:cubicBezTo>
                    <a:lnTo>
                      <a:pt x="8324" y="5782"/>
                    </a:lnTo>
                    <a:cubicBezTo>
                      <a:pt x="8324" y="5808"/>
                      <a:pt x="8306" y="5835"/>
                      <a:pt x="8270" y="5835"/>
                    </a:cubicBezTo>
                    <a:lnTo>
                      <a:pt x="7164" y="5835"/>
                    </a:lnTo>
                    <a:cubicBezTo>
                      <a:pt x="7129" y="5835"/>
                      <a:pt x="7102" y="5808"/>
                      <a:pt x="7102" y="5782"/>
                    </a:cubicBezTo>
                    <a:lnTo>
                      <a:pt x="7102" y="4666"/>
                    </a:lnTo>
                    <a:cubicBezTo>
                      <a:pt x="7102" y="4640"/>
                      <a:pt x="7129" y="4613"/>
                      <a:pt x="7164" y="4613"/>
                    </a:cubicBezTo>
                    <a:close/>
                    <a:moveTo>
                      <a:pt x="1901" y="1"/>
                    </a:moveTo>
                    <a:cubicBezTo>
                      <a:pt x="1749" y="1"/>
                      <a:pt x="1624" y="126"/>
                      <a:pt x="1624" y="277"/>
                    </a:cubicBezTo>
                    <a:lnTo>
                      <a:pt x="1624" y="1651"/>
                    </a:lnTo>
                    <a:cubicBezTo>
                      <a:pt x="1624" y="1928"/>
                      <a:pt x="1838" y="2142"/>
                      <a:pt x="2115" y="2142"/>
                    </a:cubicBezTo>
                    <a:lnTo>
                      <a:pt x="3774" y="2142"/>
                    </a:lnTo>
                    <a:lnTo>
                      <a:pt x="3774" y="3899"/>
                    </a:lnTo>
                    <a:cubicBezTo>
                      <a:pt x="3774" y="3926"/>
                      <a:pt x="3756" y="3944"/>
                      <a:pt x="3730" y="3944"/>
                    </a:cubicBezTo>
                    <a:lnTo>
                      <a:pt x="2338" y="3944"/>
                    </a:lnTo>
                    <a:lnTo>
                      <a:pt x="2338" y="3667"/>
                    </a:lnTo>
                    <a:cubicBezTo>
                      <a:pt x="2338" y="3328"/>
                      <a:pt x="2061" y="3052"/>
                      <a:pt x="1722" y="3052"/>
                    </a:cubicBezTo>
                    <a:lnTo>
                      <a:pt x="616" y="3052"/>
                    </a:lnTo>
                    <a:cubicBezTo>
                      <a:pt x="277" y="3052"/>
                      <a:pt x="1" y="3328"/>
                      <a:pt x="1" y="3667"/>
                    </a:cubicBezTo>
                    <a:lnTo>
                      <a:pt x="1" y="4782"/>
                    </a:lnTo>
                    <a:cubicBezTo>
                      <a:pt x="1" y="5121"/>
                      <a:pt x="277" y="5398"/>
                      <a:pt x="616" y="5398"/>
                    </a:cubicBezTo>
                    <a:lnTo>
                      <a:pt x="1722" y="5398"/>
                    </a:lnTo>
                    <a:cubicBezTo>
                      <a:pt x="2061" y="5398"/>
                      <a:pt x="2338" y="5121"/>
                      <a:pt x="2338" y="4782"/>
                    </a:cubicBezTo>
                    <a:lnTo>
                      <a:pt x="2338" y="4506"/>
                    </a:lnTo>
                    <a:lnTo>
                      <a:pt x="3730" y="4506"/>
                    </a:lnTo>
                    <a:cubicBezTo>
                      <a:pt x="4069" y="4506"/>
                      <a:pt x="4336" y="4229"/>
                      <a:pt x="4336" y="3899"/>
                    </a:cubicBezTo>
                    <a:lnTo>
                      <a:pt x="4336" y="2142"/>
                    </a:lnTo>
                    <a:lnTo>
                      <a:pt x="7441" y="2142"/>
                    </a:lnTo>
                    <a:lnTo>
                      <a:pt x="7441" y="4051"/>
                    </a:lnTo>
                    <a:lnTo>
                      <a:pt x="7164" y="4051"/>
                    </a:lnTo>
                    <a:cubicBezTo>
                      <a:pt x="6825" y="4051"/>
                      <a:pt x="6549" y="4327"/>
                      <a:pt x="6549" y="4666"/>
                    </a:cubicBezTo>
                    <a:lnTo>
                      <a:pt x="6549" y="5782"/>
                    </a:lnTo>
                    <a:cubicBezTo>
                      <a:pt x="6549" y="6121"/>
                      <a:pt x="6825" y="6397"/>
                      <a:pt x="7164" y="6397"/>
                    </a:cubicBezTo>
                    <a:lnTo>
                      <a:pt x="8270" y="6397"/>
                    </a:lnTo>
                    <a:cubicBezTo>
                      <a:pt x="8609" y="6397"/>
                      <a:pt x="8886" y="6121"/>
                      <a:pt x="8886" y="5782"/>
                    </a:cubicBezTo>
                    <a:lnTo>
                      <a:pt x="8886" y="4666"/>
                    </a:lnTo>
                    <a:cubicBezTo>
                      <a:pt x="8886" y="4327"/>
                      <a:pt x="8609" y="4051"/>
                      <a:pt x="8270" y="4051"/>
                    </a:cubicBezTo>
                    <a:lnTo>
                      <a:pt x="7994" y="4051"/>
                    </a:lnTo>
                    <a:lnTo>
                      <a:pt x="7994" y="2142"/>
                    </a:lnTo>
                    <a:lnTo>
                      <a:pt x="9047" y="2142"/>
                    </a:lnTo>
                    <a:cubicBezTo>
                      <a:pt x="9198" y="2142"/>
                      <a:pt x="9323" y="2017"/>
                      <a:pt x="9323" y="1865"/>
                    </a:cubicBezTo>
                    <a:cubicBezTo>
                      <a:pt x="9323" y="1714"/>
                      <a:pt x="9198" y="1589"/>
                      <a:pt x="9047" y="1589"/>
                    </a:cubicBezTo>
                    <a:lnTo>
                      <a:pt x="2177" y="1589"/>
                    </a:lnTo>
                    <a:lnTo>
                      <a:pt x="2177" y="277"/>
                    </a:lnTo>
                    <a:cubicBezTo>
                      <a:pt x="2177" y="126"/>
                      <a:pt x="2053" y="1"/>
                      <a:pt x="190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48"/>
              <p:cNvSpPr/>
              <p:nvPr/>
            </p:nvSpPr>
            <p:spPr>
              <a:xfrm>
                <a:off x="5377750" y="1132050"/>
                <a:ext cx="154350" cy="14075"/>
              </a:xfrm>
              <a:custGeom>
                <a:avLst/>
                <a:gdLst/>
                <a:ahLst/>
                <a:cxnLst/>
                <a:rect l="l" t="t" r="r" b="b"/>
                <a:pathLst>
                  <a:path w="6174" h="563" extrusionOk="0">
                    <a:moveTo>
                      <a:pt x="277" y="0"/>
                    </a:moveTo>
                    <a:cubicBezTo>
                      <a:pt x="125" y="0"/>
                      <a:pt x="0" y="125"/>
                      <a:pt x="0" y="286"/>
                    </a:cubicBezTo>
                    <a:cubicBezTo>
                      <a:pt x="0" y="437"/>
                      <a:pt x="125" y="562"/>
                      <a:pt x="277" y="562"/>
                    </a:cubicBezTo>
                    <a:lnTo>
                      <a:pt x="5897" y="562"/>
                    </a:lnTo>
                    <a:cubicBezTo>
                      <a:pt x="6049" y="562"/>
                      <a:pt x="6174" y="437"/>
                      <a:pt x="6174" y="286"/>
                    </a:cubicBezTo>
                    <a:cubicBezTo>
                      <a:pt x="6174" y="125"/>
                      <a:pt x="6049" y="0"/>
                      <a:pt x="589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48"/>
              <p:cNvSpPr/>
              <p:nvPr/>
            </p:nvSpPr>
            <p:spPr>
              <a:xfrm>
                <a:off x="5547700" y="1130925"/>
                <a:ext cx="13850" cy="14750"/>
              </a:xfrm>
              <a:custGeom>
                <a:avLst/>
                <a:gdLst/>
                <a:ahLst/>
                <a:cxnLst/>
                <a:rect l="l" t="t" r="r" b="b"/>
                <a:pathLst>
                  <a:path w="554" h="590" extrusionOk="0">
                    <a:moveTo>
                      <a:pt x="277" y="1"/>
                    </a:moveTo>
                    <a:cubicBezTo>
                      <a:pt x="125" y="1"/>
                      <a:pt x="0" y="126"/>
                      <a:pt x="0" y="277"/>
                    </a:cubicBezTo>
                    <a:lnTo>
                      <a:pt x="0" y="313"/>
                    </a:lnTo>
                    <a:cubicBezTo>
                      <a:pt x="0" y="465"/>
                      <a:pt x="125" y="589"/>
                      <a:pt x="277" y="589"/>
                    </a:cubicBezTo>
                    <a:cubicBezTo>
                      <a:pt x="429" y="589"/>
                      <a:pt x="553" y="465"/>
                      <a:pt x="553" y="313"/>
                    </a:cubicBezTo>
                    <a:lnTo>
                      <a:pt x="553" y="277"/>
                    </a:lnTo>
                    <a:cubicBezTo>
                      <a:pt x="553" y="126"/>
                      <a:pt x="429"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48"/>
              <p:cNvSpPr/>
              <p:nvPr/>
            </p:nvSpPr>
            <p:spPr>
              <a:xfrm>
                <a:off x="5569100" y="1130925"/>
                <a:ext cx="13850" cy="14750"/>
              </a:xfrm>
              <a:custGeom>
                <a:avLst/>
                <a:gdLst/>
                <a:ahLst/>
                <a:cxnLst/>
                <a:rect l="l" t="t" r="r" b="b"/>
                <a:pathLst>
                  <a:path w="554" h="590" extrusionOk="0">
                    <a:moveTo>
                      <a:pt x="277" y="1"/>
                    </a:moveTo>
                    <a:cubicBezTo>
                      <a:pt x="126" y="1"/>
                      <a:pt x="1" y="126"/>
                      <a:pt x="1" y="277"/>
                    </a:cubicBezTo>
                    <a:lnTo>
                      <a:pt x="1" y="313"/>
                    </a:lnTo>
                    <a:cubicBezTo>
                      <a:pt x="1" y="465"/>
                      <a:pt x="126" y="589"/>
                      <a:pt x="277" y="589"/>
                    </a:cubicBezTo>
                    <a:cubicBezTo>
                      <a:pt x="429" y="589"/>
                      <a:pt x="554" y="465"/>
                      <a:pt x="554" y="313"/>
                    </a:cubicBezTo>
                    <a:lnTo>
                      <a:pt x="554" y="277"/>
                    </a:lnTo>
                    <a:cubicBezTo>
                      <a:pt x="554" y="126"/>
                      <a:pt x="429"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48"/>
              <p:cNvSpPr/>
              <p:nvPr/>
            </p:nvSpPr>
            <p:spPr>
              <a:xfrm>
                <a:off x="5590525" y="1130925"/>
                <a:ext cx="13850" cy="14750"/>
              </a:xfrm>
              <a:custGeom>
                <a:avLst/>
                <a:gdLst/>
                <a:ahLst/>
                <a:cxnLst/>
                <a:rect l="l" t="t" r="r" b="b"/>
                <a:pathLst>
                  <a:path w="554" h="590" extrusionOk="0">
                    <a:moveTo>
                      <a:pt x="277" y="1"/>
                    </a:moveTo>
                    <a:cubicBezTo>
                      <a:pt x="125" y="1"/>
                      <a:pt x="0" y="126"/>
                      <a:pt x="0" y="277"/>
                    </a:cubicBezTo>
                    <a:lnTo>
                      <a:pt x="0" y="313"/>
                    </a:lnTo>
                    <a:cubicBezTo>
                      <a:pt x="0" y="465"/>
                      <a:pt x="125" y="589"/>
                      <a:pt x="277" y="589"/>
                    </a:cubicBezTo>
                    <a:cubicBezTo>
                      <a:pt x="428" y="589"/>
                      <a:pt x="553" y="465"/>
                      <a:pt x="553" y="313"/>
                    </a:cubicBezTo>
                    <a:lnTo>
                      <a:pt x="553" y="277"/>
                    </a:lnTo>
                    <a:cubicBezTo>
                      <a:pt x="553" y="126"/>
                      <a:pt x="428"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48"/>
              <p:cNvSpPr/>
              <p:nvPr/>
            </p:nvSpPr>
            <p:spPr>
              <a:xfrm>
                <a:off x="5298125" y="1003125"/>
                <a:ext cx="385875" cy="302000"/>
              </a:xfrm>
              <a:custGeom>
                <a:avLst/>
                <a:gdLst/>
                <a:ahLst/>
                <a:cxnLst/>
                <a:rect l="l" t="t" r="r" b="b"/>
                <a:pathLst>
                  <a:path w="15435" h="12080" extrusionOk="0">
                    <a:moveTo>
                      <a:pt x="8270" y="563"/>
                    </a:moveTo>
                    <a:cubicBezTo>
                      <a:pt x="8306" y="563"/>
                      <a:pt x="8324" y="590"/>
                      <a:pt x="8324" y="616"/>
                    </a:cubicBezTo>
                    <a:lnTo>
                      <a:pt x="8324" y="1732"/>
                    </a:lnTo>
                    <a:cubicBezTo>
                      <a:pt x="8324" y="1758"/>
                      <a:pt x="8306" y="1785"/>
                      <a:pt x="8270" y="1785"/>
                    </a:cubicBezTo>
                    <a:lnTo>
                      <a:pt x="7164" y="1785"/>
                    </a:lnTo>
                    <a:cubicBezTo>
                      <a:pt x="7129" y="1785"/>
                      <a:pt x="7102" y="1758"/>
                      <a:pt x="7102" y="1732"/>
                    </a:cubicBezTo>
                    <a:lnTo>
                      <a:pt x="7102" y="616"/>
                    </a:lnTo>
                    <a:cubicBezTo>
                      <a:pt x="7102" y="590"/>
                      <a:pt x="7129" y="563"/>
                      <a:pt x="7164" y="563"/>
                    </a:cubicBezTo>
                    <a:close/>
                    <a:moveTo>
                      <a:pt x="1722" y="1562"/>
                    </a:moveTo>
                    <a:cubicBezTo>
                      <a:pt x="1758" y="1562"/>
                      <a:pt x="1785" y="1589"/>
                      <a:pt x="1785" y="1616"/>
                    </a:cubicBezTo>
                    <a:lnTo>
                      <a:pt x="1785" y="2731"/>
                    </a:lnTo>
                    <a:cubicBezTo>
                      <a:pt x="1785" y="2757"/>
                      <a:pt x="1758" y="2784"/>
                      <a:pt x="1722" y="2784"/>
                    </a:cubicBezTo>
                    <a:lnTo>
                      <a:pt x="616" y="2784"/>
                    </a:lnTo>
                    <a:cubicBezTo>
                      <a:pt x="581" y="2784"/>
                      <a:pt x="554" y="2757"/>
                      <a:pt x="554" y="2731"/>
                    </a:cubicBezTo>
                    <a:lnTo>
                      <a:pt x="554" y="1616"/>
                    </a:lnTo>
                    <a:cubicBezTo>
                      <a:pt x="554" y="1589"/>
                      <a:pt x="581" y="1562"/>
                      <a:pt x="616" y="1562"/>
                    </a:cubicBezTo>
                    <a:close/>
                    <a:moveTo>
                      <a:pt x="14819" y="1562"/>
                    </a:moveTo>
                    <a:cubicBezTo>
                      <a:pt x="14845" y="1562"/>
                      <a:pt x="14872" y="1589"/>
                      <a:pt x="14872" y="1616"/>
                    </a:cubicBezTo>
                    <a:lnTo>
                      <a:pt x="14872" y="2731"/>
                    </a:lnTo>
                    <a:cubicBezTo>
                      <a:pt x="14872" y="2757"/>
                      <a:pt x="14845" y="2784"/>
                      <a:pt x="14819" y="2784"/>
                    </a:cubicBezTo>
                    <a:lnTo>
                      <a:pt x="13703" y="2784"/>
                    </a:lnTo>
                    <a:cubicBezTo>
                      <a:pt x="13677" y="2784"/>
                      <a:pt x="13650" y="2757"/>
                      <a:pt x="13650" y="2731"/>
                    </a:cubicBezTo>
                    <a:lnTo>
                      <a:pt x="13650" y="1616"/>
                    </a:lnTo>
                    <a:cubicBezTo>
                      <a:pt x="13650" y="1589"/>
                      <a:pt x="13677" y="1562"/>
                      <a:pt x="13703" y="1562"/>
                    </a:cubicBezTo>
                    <a:close/>
                    <a:moveTo>
                      <a:pt x="13070" y="4809"/>
                    </a:moveTo>
                    <a:cubicBezTo>
                      <a:pt x="13168" y="4809"/>
                      <a:pt x="13248" y="4890"/>
                      <a:pt x="13248" y="4997"/>
                    </a:cubicBezTo>
                    <a:lnTo>
                      <a:pt x="13248" y="6005"/>
                    </a:lnTo>
                    <a:lnTo>
                      <a:pt x="2177" y="6005"/>
                    </a:lnTo>
                    <a:lnTo>
                      <a:pt x="2177" y="4997"/>
                    </a:lnTo>
                    <a:cubicBezTo>
                      <a:pt x="2177" y="4890"/>
                      <a:pt x="2267" y="4809"/>
                      <a:pt x="2365" y="4809"/>
                    </a:cubicBezTo>
                    <a:close/>
                    <a:moveTo>
                      <a:pt x="7164" y="1"/>
                    </a:moveTo>
                    <a:cubicBezTo>
                      <a:pt x="6825" y="1"/>
                      <a:pt x="6549" y="277"/>
                      <a:pt x="6549" y="616"/>
                    </a:cubicBezTo>
                    <a:lnTo>
                      <a:pt x="6549" y="1732"/>
                    </a:lnTo>
                    <a:cubicBezTo>
                      <a:pt x="6549" y="2071"/>
                      <a:pt x="6825" y="2347"/>
                      <a:pt x="7164" y="2347"/>
                    </a:cubicBezTo>
                    <a:lnTo>
                      <a:pt x="7441" y="2347"/>
                    </a:lnTo>
                    <a:lnTo>
                      <a:pt x="7441" y="4256"/>
                    </a:lnTo>
                    <a:lnTo>
                      <a:pt x="4336" y="4256"/>
                    </a:lnTo>
                    <a:lnTo>
                      <a:pt x="4336" y="2499"/>
                    </a:lnTo>
                    <a:cubicBezTo>
                      <a:pt x="4336" y="2169"/>
                      <a:pt x="4069" y="1892"/>
                      <a:pt x="3730" y="1892"/>
                    </a:cubicBezTo>
                    <a:lnTo>
                      <a:pt x="2338" y="1892"/>
                    </a:lnTo>
                    <a:lnTo>
                      <a:pt x="2338" y="1616"/>
                    </a:lnTo>
                    <a:cubicBezTo>
                      <a:pt x="2338" y="1277"/>
                      <a:pt x="2061" y="1000"/>
                      <a:pt x="1722" y="1000"/>
                    </a:cubicBezTo>
                    <a:lnTo>
                      <a:pt x="616" y="1000"/>
                    </a:lnTo>
                    <a:cubicBezTo>
                      <a:pt x="277" y="1000"/>
                      <a:pt x="1" y="1277"/>
                      <a:pt x="1" y="1616"/>
                    </a:cubicBezTo>
                    <a:lnTo>
                      <a:pt x="1" y="2731"/>
                    </a:lnTo>
                    <a:cubicBezTo>
                      <a:pt x="1" y="3070"/>
                      <a:pt x="277" y="3346"/>
                      <a:pt x="616" y="3346"/>
                    </a:cubicBezTo>
                    <a:lnTo>
                      <a:pt x="1722" y="3346"/>
                    </a:lnTo>
                    <a:cubicBezTo>
                      <a:pt x="2061" y="3346"/>
                      <a:pt x="2338" y="3070"/>
                      <a:pt x="2338" y="2731"/>
                    </a:cubicBezTo>
                    <a:lnTo>
                      <a:pt x="2338" y="2454"/>
                    </a:lnTo>
                    <a:lnTo>
                      <a:pt x="3730" y="2454"/>
                    </a:lnTo>
                    <a:cubicBezTo>
                      <a:pt x="3756" y="2454"/>
                      <a:pt x="3774" y="2472"/>
                      <a:pt x="3774" y="2499"/>
                    </a:cubicBezTo>
                    <a:lnTo>
                      <a:pt x="3774" y="4256"/>
                    </a:lnTo>
                    <a:lnTo>
                      <a:pt x="2365" y="4256"/>
                    </a:lnTo>
                    <a:cubicBezTo>
                      <a:pt x="1954" y="4256"/>
                      <a:pt x="1624" y="4586"/>
                      <a:pt x="1624" y="4997"/>
                    </a:cubicBezTo>
                    <a:lnTo>
                      <a:pt x="1624" y="11803"/>
                    </a:lnTo>
                    <a:cubicBezTo>
                      <a:pt x="1624" y="11955"/>
                      <a:pt x="1749" y="12080"/>
                      <a:pt x="1901" y="12080"/>
                    </a:cubicBezTo>
                    <a:cubicBezTo>
                      <a:pt x="2053" y="12080"/>
                      <a:pt x="2177" y="11955"/>
                      <a:pt x="2177" y="11803"/>
                    </a:cubicBezTo>
                    <a:lnTo>
                      <a:pt x="2177" y="6567"/>
                    </a:lnTo>
                    <a:lnTo>
                      <a:pt x="13248" y="6567"/>
                    </a:lnTo>
                    <a:lnTo>
                      <a:pt x="13248" y="7682"/>
                    </a:lnTo>
                    <a:cubicBezTo>
                      <a:pt x="13248" y="7834"/>
                      <a:pt x="13373" y="7958"/>
                      <a:pt x="13534" y="7958"/>
                    </a:cubicBezTo>
                    <a:cubicBezTo>
                      <a:pt x="13686" y="7958"/>
                      <a:pt x="13810" y="7834"/>
                      <a:pt x="13810" y="7682"/>
                    </a:cubicBezTo>
                    <a:lnTo>
                      <a:pt x="13810" y="4997"/>
                    </a:lnTo>
                    <a:cubicBezTo>
                      <a:pt x="13810" y="4586"/>
                      <a:pt x="13480" y="4256"/>
                      <a:pt x="13070" y="4256"/>
                    </a:cubicBezTo>
                    <a:lnTo>
                      <a:pt x="11652" y="4256"/>
                    </a:lnTo>
                    <a:lnTo>
                      <a:pt x="11652" y="2499"/>
                    </a:lnTo>
                    <a:cubicBezTo>
                      <a:pt x="11652" y="2472"/>
                      <a:pt x="11678" y="2454"/>
                      <a:pt x="11696" y="2454"/>
                    </a:cubicBezTo>
                    <a:lnTo>
                      <a:pt x="13088" y="2454"/>
                    </a:lnTo>
                    <a:lnTo>
                      <a:pt x="13088" y="2731"/>
                    </a:lnTo>
                    <a:cubicBezTo>
                      <a:pt x="13088" y="3070"/>
                      <a:pt x="13364" y="3346"/>
                      <a:pt x="13703" y="3346"/>
                    </a:cubicBezTo>
                    <a:lnTo>
                      <a:pt x="14819" y="3346"/>
                    </a:lnTo>
                    <a:cubicBezTo>
                      <a:pt x="15158" y="3346"/>
                      <a:pt x="15434" y="3070"/>
                      <a:pt x="15434" y="2731"/>
                    </a:cubicBezTo>
                    <a:lnTo>
                      <a:pt x="15434" y="1616"/>
                    </a:lnTo>
                    <a:cubicBezTo>
                      <a:pt x="15434" y="1277"/>
                      <a:pt x="15158" y="1000"/>
                      <a:pt x="14819" y="1000"/>
                    </a:cubicBezTo>
                    <a:lnTo>
                      <a:pt x="13703" y="1000"/>
                    </a:lnTo>
                    <a:cubicBezTo>
                      <a:pt x="13364" y="1000"/>
                      <a:pt x="13088" y="1277"/>
                      <a:pt x="13088" y="1616"/>
                    </a:cubicBezTo>
                    <a:lnTo>
                      <a:pt x="13088" y="1892"/>
                    </a:lnTo>
                    <a:lnTo>
                      <a:pt x="11696" y="1892"/>
                    </a:lnTo>
                    <a:cubicBezTo>
                      <a:pt x="11366" y="1892"/>
                      <a:pt x="11098" y="2169"/>
                      <a:pt x="11098" y="2499"/>
                    </a:cubicBezTo>
                    <a:lnTo>
                      <a:pt x="11098" y="4256"/>
                    </a:lnTo>
                    <a:lnTo>
                      <a:pt x="7994" y="4256"/>
                    </a:lnTo>
                    <a:lnTo>
                      <a:pt x="7994" y="2347"/>
                    </a:lnTo>
                    <a:lnTo>
                      <a:pt x="8270" y="2347"/>
                    </a:lnTo>
                    <a:cubicBezTo>
                      <a:pt x="8609" y="2347"/>
                      <a:pt x="8886" y="2071"/>
                      <a:pt x="8886" y="1732"/>
                    </a:cubicBezTo>
                    <a:lnTo>
                      <a:pt x="8886" y="616"/>
                    </a:lnTo>
                    <a:cubicBezTo>
                      <a:pt x="8886" y="277"/>
                      <a:pt x="8609" y="1"/>
                      <a:pt x="827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48"/>
              <p:cNvSpPr/>
              <p:nvPr/>
            </p:nvSpPr>
            <p:spPr>
              <a:xfrm>
                <a:off x="5545700" y="1216575"/>
                <a:ext cx="138300" cy="237975"/>
              </a:xfrm>
              <a:custGeom>
                <a:avLst/>
                <a:gdLst/>
                <a:ahLst/>
                <a:cxnLst/>
                <a:rect l="l" t="t" r="r" b="b"/>
                <a:pathLst>
                  <a:path w="5532" h="9519" extrusionOk="0">
                    <a:moveTo>
                      <a:pt x="4916" y="7735"/>
                    </a:moveTo>
                    <a:cubicBezTo>
                      <a:pt x="4942" y="7735"/>
                      <a:pt x="4969" y="7762"/>
                      <a:pt x="4969" y="7788"/>
                    </a:cubicBezTo>
                    <a:lnTo>
                      <a:pt x="4969" y="8903"/>
                    </a:lnTo>
                    <a:cubicBezTo>
                      <a:pt x="4969" y="8930"/>
                      <a:pt x="4942" y="8957"/>
                      <a:pt x="4916" y="8957"/>
                    </a:cubicBezTo>
                    <a:lnTo>
                      <a:pt x="3800" y="8957"/>
                    </a:lnTo>
                    <a:cubicBezTo>
                      <a:pt x="3774" y="8957"/>
                      <a:pt x="3747" y="8930"/>
                      <a:pt x="3747" y="8903"/>
                    </a:cubicBezTo>
                    <a:lnTo>
                      <a:pt x="3747" y="7788"/>
                    </a:lnTo>
                    <a:cubicBezTo>
                      <a:pt x="3747" y="7762"/>
                      <a:pt x="3774" y="7735"/>
                      <a:pt x="3800" y="7735"/>
                    </a:cubicBezTo>
                    <a:close/>
                    <a:moveTo>
                      <a:pt x="3631" y="0"/>
                    </a:moveTo>
                    <a:cubicBezTo>
                      <a:pt x="3470" y="0"/>
                      <a:pt x="3345" y="125"/>
                      <a:pt x="3345" y="286"/>
                    </a:cubicBezTo>
                    <a:lnTo>
                      <a:pt x="3345" y="5710"/>
                    </a:lnTo>
                    <a:lnTo>
                      <a:pt x="277" y="5710"/>
                    </a:lnTo>
                    <a:cubicBezTo>
                      <a:pt x="125" y="5710"/>
                      <a:pt x="0" y="5835"/>
                      <a:pt x="0" y="5986"/>
                    </a:cubicBezTo>
                    <a:cubicBezTo>
                      <a:pt x="0" y="6138"/>
                      <a:pt x="125" y="6263"/>
                      <a:pt x="277" y="6263"/>
                    </a:cubicBezTo>
                    <a:lnTo>
                      <a:pt x="1195" y="6263"/>
                    </a:lnTo>
                    <a:lnTo>
                      <a:pt x="1195" y="8020"/>
                    </a:lnTo>
                    <a:cubicBezTo>
                      <a:pt x="1195" y="8350"/>
                      <a:pt x="1463" y="8627"/>
                      <a:pt x="1793" y="8627"/>
                    </a:cubicBezTo>
                    <a:lnTo>
                      <a:pt x="3185" y="8627"/>
                    </a:lnTo>
                    <a:lnTo>
                      <a:pt x="3185" y="8903"/>
                    </a:lnTo>
                    <a:cubicBezTo>
                      <a:pt x="3185" y="9242"/>
                      <a:pt x="3461" y="9519"/>
                      <a:pt x="3800" y="9519"/>
                    </a:cubicBezTo>
                    <a:lnTo>
                      <a:pt x="4916" y="9519"/>
                    </a:lnTo>
                    <a:cubicBezTo>
                      <a:pt x="5255" y="9519"/>
                      <a:pt x="5531" y="9242"/>
                      <a:pt x="5531" y="8903"/>
                    </a:cubicBezTo>
                    <a:lnTo>
                      <a:pt x="5531" y="7788"/>
                    </a:lnTo>
                    <a:cubicBezTo>
                      <a:pt x="5531" y="7449"/>
                      <a:pt x="5255" y="7173"/>
                      <a:pt x="4916" y="7173"/>
                    </a:cubicBezTo>
                    <a:lnTo>
                      <a:pt x="3800" y="7173"/>
                    </a:lnTo>
                    <a:cubicBezTo>
                      <a:pt x="3461" y="7173"/>
                      <a:pt x="3185" y="7449"/>
                      <a:pt x="3185" y="7788"/>
                    </a:cubicBezTo>
                    <a:lnTo>
                      <a:pt x="3185" y="8065"/>
                    </a:lnTo>
                    <a:lnTo>
                      <a:pt x="1793" y="8065"/>
                    </a:lnTo>
                    <a:cubicBezTo>
                      <a:pt x="1775" y="8065"/>
                      <a:pt x="1749" y="8047"/>
                      <a:pt x="1749" y="8020"/>
                    </a:cubicBezTo>
                    <a:lnTo>
                      <a:pt x="1749" y="6263"/>
                    </a:lnTo>
                    <a:lnTo>
                      <a:pt x="3417" y="6263"/>
                    </a:lnTo>
                    <a:cubicBezTo>
                      <a:pt x="3684" y="6263"/>
                      <a:pt x="3907" y="6049"/>
                      <a:pt x="3907" y="5772"/>
                    </a:cubicBezTo>
                    <a:lnTo>
                      <a:pt x="3907" y="286"/>
                    </a:lnTo>
                    <a:cubicBezTo>
                      <a:pt x="3907" y="125"/>
                      <a:pt x="3783" y="0"/>
                      <a:pt x="363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48"/>
              <p:cNvSpPr/>
              <p:nvPr/>
            </p:nvSpPr>
            <p:spPr>
              <a:xfrm>
                <a:off x="5385325" y="1222825"/>
                <a:ext cx="46425" cy="76075"/>
              </a:xfrm>
              <a:custGeom>
                <a:avLst/>
                <a:gdLst/>
                <a:ahLst/>
                <a:cxnLst/>
                <a:rect l="l" t="t" r="r" b="b"/>
                <a:pathLst>
                  <a:path w="1857" h="3043" extrusionOk="0">
                    <a:moveTo>
                      <a:pt x="1544" y="0"/>
                    </a:moveTo>
                    <a:cubicBezTo>
                      <a:pt x="1473" y="0"/>
                      <a:pt x="1401" y="27"/>
                      <a:pt x="1348" y="80"/>
                    </a:cubicBezTo>
                    <a:lnTo>
                      <a:pt x="108" y="1329"/>
                    </a:lnTo>
                    <a:cubicBezTo>
                      <a:pt x="1" y="1436"/>
                      <a:pt x="1" y="1615"/>
                      <a:pt x="108" y="1722"/>
                    </a:cubicBezTo>
                    <a:lnTo>
                      <a:pt x="1348" y="2962"/>
                    </a:lnTo>
                    <a:cubicBezTo>
                      <a:pt x="1401" y="3015"/>
                      <a:pt x="1473" y="3042"/>
                      <a:pt x="1544" y="3042"/>
                    </a:cubicBezTo>
                    <a:cubicBezTo>
                      <a:pt x="1616" y="3042"/>
                      <a:pt x="1687" y="3015"/>
                      <a:pt x="1740" y="2962"/>
                    </a:cubicBezTo>
                    <a:cubicBezTo>
                      <a:pt x="1856" y="2855"/>
                      <a:pt x="1856" y="2676"/>
                      <a:pt x="1740" y="2569"/>
                    </a:cubicBezTo>
                    <a:lnTo>
                      <a:pt x="697" y="1526"/>
                    </a:lnTo>
                    <a:lnTo>
                      <a:pt x="1740" y="482"/>
                    </a:lnTo>
                    <a:cubicBezTo>
                      <a:pt x="1856" y="366"/>
                      <a:pt x="1856" y="196"/>
                      <a:pt x="1740" y="80"/>
                    </a:cubicBezTo>
                    <a:cubicBezTo>
                      <a:pt x="1687" y="27"/>
                      <a:pt x="1616" y="0"/>
                      <a:pt x="154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48"/>
              <p:cNvSpPr/>
              <p:nvPr/>
            </p:nvSpPr>
            <p:spPr>
              <a:xfrm>
                <a:off x="5550375" y="1222825"/>
                <a:ext cx="46400" cy="76075"/>
              </a:xfrm>
              <a:custGeom>
                <a:avLst/>
                <a:gdLst/>
                <a:ahLst/>
                <a:cxnLst/>
                <a:rect l="l" t="t" r="r" b="b"/>
                <a:pathLst>
                  <a:path w="1856" h="3043" extrusionOk="0">
                    <a:moveTo>
                      <a:pt x="304" y="0"/>
                    </a:moveTo>
                    <a:cubicBezTo>
                      <a:pt x="232" y="0"/>
                      <a:pt x="161" y="27"/>
                      <a:pt x="107" y="80"/>
                    </a:cubicBezTo>
                    <a:cubicBezTo>
                      <a:pt x="0" y="196"/>
                      <a:pt x="0" y="366"/>
                      <a:pt x="107" y="482"/>
                    </a:cubicBezTo>
                    <a:lnTo>
                      <a:pt x="1151" y="1526"/>
                    </a:lnTo>
                    <a:lnTo>
                      <a:pt x="107" y="2569"/>
                    </a:lnTo>
                    <a:cubicBezTo>
                      <a:pt x="0" y="2676"/>
                      <a:pt x="0" y="2855"/>
                      <a:pt x="107" y="2962"/>
                    </a:cubicBezTo>
                    <a:cubicBezTo>
                      <a:pt x="161" y="3015"/>
                      <a:pt x="232" y="3042"/>
                      <a:pt x="304" y="3042"/>
                    </a:cubicBezTo>
                    <a:cubicBezTo>
                      <a:pt x="375" y="3042"/>
                      <a:pt x="446" y="3015"/>
                      <a:pt x="500" y="2962"/>
                    </a:cubicBezTo>
                    <a:lnTo>
                      <a:pt x="1749" y="1722"/>
                    </a:lnTo>
                    <a:cubicBezTo>
                      <a:pt x="1856" y="1615"/>
                      <a:pt x="1856" y="1436"/>
                      <a:pt x="1749" y="1329"/>
                    </a:cubicBezTo>
                    <a:lnTo>
                      <a:pt x="500" y="80"/>
                    </a:lnTo>
                    <a:cubicBezTo>
                      <a:pt x="446" y="27"/>
                      <a:pt x="375" y="0"/>
                      <a:pt x="30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48"/>
              <p:cNvSpPr/>
              <p:nvPr/>
            </p:nvSpPr>
            <p:spPr>
              <a:xfrm>
                <a:off x="5442425" y="1226925"/>
                <a:ext cx="46875" cy="71975"/>
              </a:xfrm>
              <a:custGeom>
                <a:avLst/>
                <a:gdLst/>
                <a:ahLst/>
                <a:cxnLst/>
                <a:rect l="l" t="t" r="r" b="b"/>
                <a:pathLst>
                  <a:path w="1875" h="2879" extrusionOk="0">
                    <a:moveTo>
                      <a:pt x="1555" y="1"/>
                    </a:moveTo>
                    <a:cubicBezTo>
                      <a:pt x="1454" y="1"/>
                      <a:pt x="1359" y="55"/>
                      <a:pt x="1303" y="148"/>
                    </a:cubicBezTo>
                    <a:lnTo>
                      <a:pt x="72" y="2468"/>
                    </a:lnTo>
                    <a:cubicBezTo>
                      <a:pt x="1" y="2602"/>
                      <a:pt x="45" y="2771"/>
                      <a:pt x="188" y="2842"/>
                    </a:cubicBezTo>
                    <a:cubicBezTo>
                      <a:pt x="224" y="2869"/>
                      <a:pt x="268" y="2878"/>
                      <a:pt x="313" y="2878"/>
                    </a:cubicBezTo>
                    <a:cubicBezTo>
                      <a:pt x="411" y="2878"/>
                      <a:pt x="509" y="2825"/>
                      <a:pt x="563" y="2726"/>
                    </a:cubicBezTo>
                    <a:lnTo>
                      <a:pt x="1803" y="416"/>
                    </a:lnTo>
                    <a:cubicBezTo>
                      <a:pt x="1874" y="282"/>
                      <a:pt x="1820" y="113"/>
                      <a:pt x="1687" y="32"/>
                    </a:cubicBezTo>
                    <a:cubicBezTo>
                      <a:pt x="1644" y="11"/>
                      <a:pt x="1599" y="1"/>
                      <a:pt x="155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48"/>
              <p:cNvSpPr/>
              <p:nvPr/>
            </p:nvSpPr>
            <p:spPr>
              <a:xfrm>
                <a:off x="5482125" y="1283475"/>
                <a:ext cx="13850" cy="14750"/>
              </a:xfrm>
              <a:custGeom>
                <a:avLst/>
                <a:gdLst/>
                <a:ahLst/>
                <a:cxnLst/>
                <a:rect l="l" t="t" r="r" b="b"/>
                <a:pathLst>
                  <a:path w="554" h="590" extrusionOk="0">
                    <a:moveTo>
                      <a:pt x="277" y="1"/>
                    </a:moveTo>
                    <a:cubicBezTo>
                      <a:pt x="125" y="1"/>
                      <a:pt x="1" y="125"/>
                      <a:pt x="1" y="277"/>
                    </a:cubicBezTo>
                    <a:lnTo>
                      <a:pt x="1" y="304"/>
                    </a:lnTo>
                    <a:cubicBezTo>
                      <a:pt x="1" y="464"/>
                      <a:pt x="125" y="589"/>
                      <a:pt x="277" y="589"/>
                    </a:cubicBezTo>
                    <a:cubicBezTo>
                      <a:pt x="429" y="589"/>
                      <a:pt x="554" y="464"/>
                      <a:pt x="554" y="304"/>
                    </a:cubicBezTo>
                    <a:lnTo>
                      <a:pt x="554" y="277"/>
                    </a:lnTo>
                    <a:cubicBezTo>
                      <a:pt x="554" y="125"/>
                      <a:pt x="429"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48"/>
              <p:cNvSpPr/>
              <p:nvPr/>
            </p:nvSpPr>
            <p:spPr>
              <a:xfrm>
                <a:off x="5504875" y="1283475"/>
                <a:ext cx="13850" cy="14750"/>
              </a:xfrm>
              <a:custGeom>
                <a:avLst/>
                <a:gdLst/>
                <a:ahLst/>
                <a:cxnLst/>
                <a:rect l="l" t="t" r="r" b="b"/>
                <a:pathLst>
                  <a:path w="554" h="590" extrusionOk="0">
                    <a:moveTo>
                      <a:pt x="277" y="1"/>
                    </a:moveTo>
                    <a:cubicBezTo>
                      <a:pt x="125" y="1"/>
                      <a:pt x="0" y="125"/>
                      <a:pt x="0" y="277"/>
                    </a:cubicBezTo>
                    <a:lnTo>
                      <a:pt x="0" y="304"/>
                    </a:lnTo>
                    <a:cubicBezTo>
                      <a:pt x="0" y="464"/>
                      <a:pt x="125" y="589"/>
                      <a:pt x="277" y="589"/>
                    </a:cubicBezTo>
                    <a:cubicBezTo>
                      <a:pt x="429" y="589"/>
                      <a:pt x="554" y="464"/>
                      <a:pt x="554" y="304"/>
                    </a:cubicBezTo>
                    <a:lnTo>
                      <a:pt x="554" y="277"/>
                    </a:lnTo>
                    <a:cubicBezTo>
                      <a:pt x="554" y="125"/>
                      <a:pt x="429"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48"/>
              <p:cNvSpPr/>
              <p:nvPr/>
            </p:nvSpPr>
            <p:spPr>
              <a:xfrm>
                <a:off x="5527400" y="1283475"/>
                <a:ext cx="14075" cy="14750"/>
              </a:xfrm>
              <a:custGeom>
                <a:avLst/>
                <a:gdLst/>
                <a:ahLst/>
                <a:cxnLst/>
                <a:rect l="l" t="t" r="r" b="b"/>
                <a:pathLst>
                  <a:path w="563" h="590" extrusionOk="0">
                    <a:moveTo>
                      <a:pt x="286" y="1"/>
                    </a:moveTo>
                    <a:cubicBezTo>
                      <a:pt x="125" y="1"/>
                      <a:pt x="1" y="125"/>
                      <a:pt x="1" y="277"/>
                    </a:cubicBezTo>
                    <a:lnTo>
                      <a:pt x="1" y="304"/>
                    </a:lnTo>
                    <a:cubicBezTo>
                      <a:pt x="1" y="464"/>
                      <a:pt x="125" y="589"/>
                      <a:pt x="286" y="589"/>
                    </a:cubicBezTo>
                    <a:cubicBezTo>
                      <a:pt x="438" y="589"/>
                      <a:pt x="563" y="464"/>
                      <a:pt x="563" y="304"/>
                    </a:cubicBezTo>
                    <a:lnTo>
                      <a:pt x="563" y="277"/>
                    </a:lnTo>
                    <a:cubicBezTo>
                      <a:pt x="563" y="125"/>
                      <a:pt x="438" y="1"/>
                      <a:pt x="28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 name="ZoneTexte 1">
            <a:extLst>
              <a:ext uri="{FF2B5EF4-FFF2-40B4-BE49-F238E27FC236}">
                <a16:creationId xmlns:a16="http://schemas.microsoft.com/office/drawing/2014/main" id="{1D3BC78B-1357-339B-A46B-B09454D2A58A}"/>
              </a:ext>
            </a:extLst>
          </p:cNvPr>
          <p:cNvSpPr txBox="1"/>
          <p:nvPr/>
        </p:nvSpPr>
        <p:spPr>
          <a:xfrm>
            <a:off x="8355140" y="4342883"/>
            <a:ext cx="693610" cy="523220"/>
          </a:xfrm>
          <a:prstGeom prst="rect">
            <a:avLst/>
          </a:prstGeom>
          <a:noFill/>
        </p:spPr>
        <p:txBody>
          <a:bodyPr wrap="square" rtlCol="0">
            <a:spAutoFit/>
          </a:bodyPr>
          <a:lstStyle/>
          <a:p>
            <a:r>
              <a:rPr lang="fr-CM" sz="2800" dirty="0"/>
              <a:t>27</a:t>
            </a:r>
          </a:p>
        </p:txBody>
      </p:sp>
    </p:spTree>
    <p:extLst>
      <p:ext uri="{BB962C8B-B14F-4D97-AF65-F5344CB8AC3E}">
        <p14:creationId xmlns:p14="http://schemas.microsoft.com/office/powerpoint/2010/main" val="30388896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72"/>
        <p:cNvGrpSpPr/>
        <p:nvPr/>
      </p:nvGrpSpPr>
      <p:grpSpPr>
        <a:xfrm>
          <a:off x="0" y="0"/>
          <a:ext cx="0" cy="0"/>
          <a:chOff x="0" y="0"/>
          <a:chExt cx="0" cy="0"/>
        </a:xfrm>
      </p:grpSpPr>
      <p:sp>
        <p:nvSpPr>
          <p:cNvPr id="474" name="Google Shape;474;p48"/>
          <p:cNvSpPr/>
          <p:nvPr/>
        </p:nvSpPr>
        <p:spPr>
          <a:xfrm>
            <a:off x="4971564" y="3903693"/>
            <a:ext cx="2801472" cy="193165"/>
          </a:xfrm>
          <a:custGeom>
            <a:avLst/>
            <a:gdLst/>
            <a:ahLst/>
            <a:cxnLst/>
            <a:rect l="l" t="t" r="r" b="b"/>
            <a:pathLst>
              <a:path w="139794" h="8509" extrusionOk="0">
                <a:moveTo>
                  <a:pt x="304" y="0"/>
                </a:moveTo>
                <a:lnTo>
                  <a:pt x="0" y="8509"/>
                </a:lnTo>
                <a:lnTo>
                  <a:pt x="139490" y="7597"/>
                </a:lnTo>
                <a:lnTo>
                  <a:pt x="139794" y="1216"/>
                </a:lnTo>
                <a:close/>
              </a:path>
            </a:pathLst>
          </a:custGeom>
          <a:solidFill>
            <a:schemeClr val="lt2"/>
          </a:solidFill>
          <a:ln>
            <a:noFill/>
          </a:ln>
        </p:spPr>
      </p:sp>
      <p:sp>
        <p:nvSpPr>
          <p:cNvPr id="475" name="Google Shape;475;p48"/>
          <p:cNvSpPr txBox="1">
            <a:spLocks noGrp="1"/>
          </p:cNvSpPr>
          <p:nvPr>
            <p:ph type="title"/>
          </p:nvPr>
        </p:nvSpPr>
        <p:spPr>
          <a:xfrm>
            <a:off x="2371726" y="2200661"/>
            <a:ext cx="5725512" cy="1158075"/>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          MERCI !</a:t>
            </a:r>
            <a:endParaRPr i="1" dirty="0"/>
          </a:p>
        </p:txBody>
      </p:sp>
      <p:sp>
        <p:nvSpPr>
          <p:cNvPr id="476" name="Google Shape;476;p48"/>
          <p:cNvSpPr/>
          <p:nvPr/>
        </p:nvSpPr>
        <p:spPr>
          <a:xfrm rot="-448633">
            <a:off x="671230" y="2738150"/>
            <a:ext cx="2718012" cy="2717417"/>
          </a:xfrm>
          <a:prstGeom prst="decagon">
            <a:avLst>
              <a:gd name="vf" fmla="val 105146"/>
            </a:avLst>
          </a:prstGeom>
          <a:solidFill>
            <a:srgbClr val="95FFD4">
              <a:alpha val="52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9" name="Google Shape;479;p48"/>
          <p:cNvCxnSpPr/>
          <p:nvPr/>
        </p:nvCxnSpPr>
        <p:spPr>
          <a:xfrm rot="10800000">
            <a:off x="3108927" y="1440762"/>
            <a:ext cx="1160400" cy="0"/>
          </a:xfrm>
          <a:prstGeom prst="straightConnector1">
            <a:avLst/>
          </a:prstGeom>
          <a:solidFill>
            <a:schemeClr val="lt2"/>
          </a:solidFill>
          <a:ln w="76200" cap="flat" cmpd="sng">
            <a:solidFill>
              <a:srgbClr val="6178F6"/>
            </a:solidFill>
            <a:prstDash val="solid"/>
            <a:round/>
            <a:headEnd type="none" w="med" len="med"/>
            <a:tailEnd type="none" w="med" len="med"/>
          </a:ln>
        </p:spPr>
      </p:cxnSp>
      <p:sp>
        <p:nvSpPr>
          <p:cNvPr id="480" name="Google Shape;480;p48"/>
          <p:cNvSpPr/>
          <p:nvPr/>
        </p:nvSpPr>
        <p:spPr>
          <a:xfrm>
            <a:off x="956200" y="687399"/>
            <a:ext cx="1041300" cy="1041000"/>
          </a:xfrm>
          <a:prstGeom prst="decagon">
            <a:avLst>
              <a:gd name="vf" fmla="val 105146"/>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1" name="Google Shape;481;p48"/>
          <p:cNvGrpSpPr/>
          <p:nvPr/>
        </p:nvGrpSpPr>
        <p:grpSpPr>
          <a:xfrm rot="-774815">
            <a:off x="1247719" y="927506"/>
            <a:ext cx="458272" cy="560789"/>
            <a:chOff x="5298138" y="1022601"/>
            <a:chExt cx="398502" cy="487649"/>
          </a:xfrm>
        </p:grpSpPr>
        <p:sp>
          <p:nvSpPr>
            <p:cNvPr id="482" name="Google Shape;482;p48"/>
            <p:cNvSpPr/>
            <p:nvPr/>
          </p:nvSpPr>
          <p:spPr>
            <a:xfrm>
              <a:off x="5320891" y="1022601"/>
              <a:ext cx="375749" cy="467076"/>
            </a:xfrm>
            <a:custGeom>
              <a:avLst/>
              <a:gdLst/>
              <a:ahLst/>
              <a:cxnLst/>
              <a:rect l="l" t="t" r="r" b="b"/>
              <a:pathLst>
                <a:path w="15684" h="19494" extrusionOk="0">
                  <a:moveTo>
                    <a:pt x="7253" y="1"/>
                  </a:moveTo>
                  <a:cubicBezTo>
                    <a:pt x="7057" y="1"/>
                    <a:pt x="6897" y="162"/>
                    <a:pt x="6897" y="358"/>
                  </a:cubicBezTo>
                  <a:lnTo>
                    <a:pt x="6897" y="1526"/>
                  </a:lnTo>
                  <a:cubicBezTo>
                    <a:pt x="6897" y="1723"/>
                    <a:pt x="7057" y="1883"/>
                    <a:pt x="7253" y="1883"/>
                  </a:cubicBezTo>
                  <a:lnTo>
                    <a:pt x="7673" y="1883"/>
                  </a:lnTo>
                  <a:cubicBezTo>
                    <a:pt x="7601" y="1937"/>
                    <a:pt x="7557" y="2017"/>
                    <a:pt x="7557" y="2115"/>
                  </a:cubicBezTo>
                  <a:lnTo>
                    <a:pt x="7557" y="4479"/>
                  </a:lnTo>
                  <a:lnTo>
                    <a:pt x="4381" y="4479"/>
                  </a:lnTo>
                  <a:lnTo>
                    <a:pt x="4381" y="2561"/>
                  </a:lnTo>
                  <a:cubicBezTo>
                    <a:pt x="4381" y="2213"/>
                    <a:pt x="4104" y="1937"/>
                    <a:pt x="3765" y="1937"/>
                  </a:cubicBezTo>
                  <a:lnTo>
                    <a:pt x="2052" y="1937"/>
                  </a:lnTo>
                  <a:cubicBezTo>
                    <a:pt x="1990" y="1937"/>
                    <a:pt x="1928" y="1964"/>
                    <a:pt x="1883" y="1999"/>
                  </a:cubicBezTo>
                  <a:lnTo>
                    <a:pt x="1883" y="1411"/>
                  </a:lnTo>
                  <a:cubicBezTo>
                    <a:pt x="1883" y="1214"/>
                    <a:pt x="1722" y="1054"/>
                    <a:pt x="1526" y="1054"/>
                  </a:cubicBezTo>
                  <a:lnTo>
                    <a:pt x="357" y="1054"/>
                  </a:lnTo>
                  <a:cubicBezTo>
                    <a:pt x="161" y="1054"/>
                    <a:pt x="1" y="1214"/>
                    <a:pt x="1" y="1411"/>
                  </a:cubicBezTo>
                  <a:lnTo>
                    <a:pt x="1" y="2579"/>
                  </a:lnTo>
                  <a:cubicBezTo>
                    <a:pt x="1" y="2775"/>
                    <a:pt x="161" y="2936"/>
                    <a:pt x="357" y="2936"/>
                  </a:cubicBezTo>
                  <a:lnTo>
                    <a:pt x="1526" y="2936"/>
                  </a:lnTo>
                  <a:cubicBezTo>
                    <a:pt x="1722" y="2936"/>
                    <a:pt x="1883" y="2775"/>
                    <a:pt x="1883" y="2579"/>
                  </a:cubicBezTo>
                  <a:lnTo>
                    <a:pt x="1883" y="2445"/>
                  </a:lnTo>
                  <a:cubicBezTo>
                    <a:pt x="1928" y="2490"/>
                    <a:pt x="1990" y="2508"/>
                    <a:pt x="2052" y="2508"/>
                  </a:cubicBezTo>
                  <a:lnTo>
                    <a:pt x="3765" y="2508"/>
                  </a:lnTo>
                  <a:cubicBezTo>
                    <a:pt x="3792" y="2508"/>
                    <a:pt x="3810" y="2535"/>
                    <a:pt x="3810" y="2561"/>
                  </a:cubicBezTo>
                  <a:lnTo>
                    <a:pt x="3810" y="4479"/>
                  </a:lnTo>
                  <a:lnTo>
                    <a:pt x="2195" y="4479"/>
                  </a:lnTo>
                  <a:cubicBezTo>
                    <a:pt x="2044" y="4479"/>
                    <a:pt x="1910" y="4560"/>
                    <a:pt x="1821" y="4667"/>
                  </a:cubicBezTo>
                  <a:cubicBezTo>
                    <a:pt x="1749" y="4747"/>
                    <a:pt x="1713" y="4854"/>
                    <a:pt x="1713" y="4970"/>
                  </a:cubicBezTo>
                  <a:lnTo>
                    <a:pt x="1713" y="6335"/>
                  </a:lnTo>
                  <a:lnTo>
                    <a:pt x="1713" y="6924"/>
                  </a:lnTo>
                  <a:lnTo>
                    <a:pt x="1713" y="14792"/>
                  </a:lnTo>
                  <a:cubicBezTo>
                    <a:pt x="1713" y="14917"/>
                    <a:pt x="1812" y="15015"/>
                    <a:pt x="1937" y="15015"/>
                  </a:cubicBezTo>
                  <a:lnTo>
                    <a:pt x="3810" y="15015"/>
                  </a:lnTo>
                  <a:lnTo>
                    <a:pt x="3810" y="16942"/>
                  </a:lnTo>
                  <a:cubicBezTo>
                    <a:pt x="3810" y="16969"/>
                    <a:pt x="3792" y="16995"/>
                    <a:pt x="3765" y="16995"/>
                  </a:cubicBezTo>
                  <a:lnTo>
                    <a:pt x="2052" y="16995"/>
                  </a:lnTo>
                  <a:cubicBezTo>
                    <a:pt x="1990" y="16995"/>
                    <a:pt x="1928" y="17013"/>
                    <a:pt x="1883" y="17058"/>
                  </a:cubicBezTo>
                  <a:lnTo>
                    <a:pt x="1883" y="16924"/>
                  </a:lnTo>
                  <a:cubicBezTo>
                    <a:pt x="1883" y="16728"/>
                    <a:pt x="1722" y="16567"/>
                    <a:pt x="1526" y="16567"/>
                  </a:cubicBezTo>
                  <a:lnTo>
                    <a:pt x="357" y="16567"/>
                  </a:lnTo>
                  <a:cubicBezTo>
                    <a:pt x="161" y="16567"/>
                    <a:pt x="1" y="16728"/>
                    <a:pt x="1" y="16924"/>
                  </a:cubicBezTo>
                  <a:lnTo>
                    <a:pt x="1" y="18093"/>
                  </a:lnTo>
                  <a:cubicBezTo>
                    <a:pt x="1" y="18289"/>
                    <a:pt x="161" y="18441"/>
                    <a:pt x="357" y="18441"/>
                  </a:cubicBezTo>
                  <a:lnTo>
                    <a:pt x="1526" y="18441"/>
                  </a:lnTo>
                  <a:cubicBezTo>
                    <a:pt x="1722" y="18441"/>
                    <a:pt x="1883" y="18289"/>
                    <a:pt x="1883" y="18093"/>
                  </a:cubicBezTo>
                  <a:lnTo>
                    <a:pt x="1883" y="17504"/>
                  </a:lnTo>
                  <a:cubicBezTo>
                    <a:pt x="1928" y="17540"/>
                    <a:pt x="1990" y="17566"/>
                    <a:pt x="2052" y="17566"/>
                  </a:cubicBezTo>
                  <a:lnTo>
                    <a:pt x="3765" y="17566"/>
                  </a:lnTo>
                  <a:cubicBezTo>
                    <a:pt x="4104" y="17566"/>
                    <a:pt x="4381" y="17290"/>
                    <a:pt x="4381" y="16942"/>
                  </a:cubicBezTo>
                  <a:lnTo>
                    <a:pt x="4381" y="15015"/>
                  </a:lnTo>
                  <a:lnTo>
                    <a:pt x="7557" y="15015"/>
                  </a:lnTo>
                  <a:lnTo>
                    <a:pt x="7557" y="17388"/>
                  </a:lnTo>
                  <a:cubicBezTo>
                    <a:pt x="7557" y="17486"/>
                    <a:pt x="7601" y="17566"/>
                    <a:pt x="7673" y="17620"/>
                  </a:cubicBezTo>
                  <a:lnTo>
                    <a:pt x="7253" y="17620"/>
                  </a:lnTo>
                  <a:cubicBezTo>
                    <a:pt x="7057" y="17620"/>
                    <a:pt x="6897" y="17772"/>
                    <a:pt x="6897" y="17968"/>
                  </a:cubicBezTo>
                  <a:lnTo>
                    <a:pt x="6897" y="19145"/>
                  </a:lnTo>
                  <a:cubicBezTo>
                    <a:pt x="6897" y="19342"/>
                    <a:pt x="7057" y="19493"/>
                    <a:pt x="7253" y="19493"/>
                  </a:cubicBezTo>
                  <a:lnTo>
                    <a:pt x="8422" y="19493"/>
                  </a:lnTo>
                  <a:cubicBezTo>
                    <a:pt x="8618" y="19493"/>
                    <a:pt x="8779" y="19342"/>
                    <a:pt x="8779" y="19145"/>
                  </a:cubicBezTo>
                  <a:lnTo>
                    <a:pt x="8779" y="17968"/>
                  </a:lnTo>
                  <a:cubicBezTo>
                    <a:pt x="8779" y="17772"/>
                    <a:pt x="8618" y="17620"/>
                    <a:pt x="8422" y="17620"/>
                  </a:cubicBezTo>
                  <a:lnTo>
                    <a:pt x="8012" y="17620"/>
                  </a:lnTo>
                  <a:cubicBezTo>
                    <a:pt x="8083" y="17566"/>
                    <a:pt x="8128" y="17486"/>
                    <a:pt x="8128" y="17388"/>
                  </a:cubicBezTo>
                  <a:lnTo>
                    <a:pt x="8128" y="15015"/>
                  </a:lnTo>
                  <a:lnTo>
                    <a:pt x="11295" y="15015"/>
                  </a:lnTo>
                  <a:lnTo>
                    <a:pt x="11295" y="16942"/>
                  </a:lnTo>
                  <a:cubicBezTo>
                    <a:pt x="11295" y="17290"/>
                    <a:pt x="11580" y="17566"/>
                    <a:pt x="11919" y="17566"/>
                  </a:cubicBezTo>
                  <a:lnTo>
                    <a:pt x="13623" y="17566"/>
                  </a:lnTo>
                  <a:cubicBezTo>
                    <a:pt x="13694" y="17566"/>
                    <a:pt x="13748" y="17540"/>
                    <a:pt x="13802" y="17504"/>
                  </a:cubicBezTo>
                  <a:lnTo>
                    <a:pt x="13802" y="18093"/>
                  </a:lnTo>
                  <a:cubicBezTo>
                    <a:pt x="13802" y="18289"/>
                    <a:pt x="13962" y="18441"/>
                    <a:pt x="14158" y="18441"/>
                  </a:cubicBezTo>
                  <a:lnTo>
                    <a:pt x="15327" y="18441"/>
                  </a:lnTo>
                  <a:cubicBezTo>
                    <a:pt x="15523" y="18441"/>
                    <a:pt x="15684" y="18289"/>
                    <a:pt x="15684" y="18093"/>
                  </a:cubicBezTo>
                  <a:lnTo>
                    <a:pt x="15684" y="16924"/>
                  </a:lnTo>
                  <a:cubicBezTo>
                    <a:pt x="15684" y="16728"/>
                    <a:pt x="15523" y="16567"/>
                    <a:pt x="15327" y="16567"/>
                  </a:cubicBezTo>
                  <a:lnTo>
                    <a:pt x="14158" y="16567"/>
                  </a:lnTo>
                  <a:cubicBezTo>
                    <a:pt x="13962" y="16567"/>
                    <a:pt x="13802" y="16728"/>
                    <a:pt x="13802" y="16924"/>
                  </a:cubicBezTo>
                  <a:lnTo>
                    <a:pt x="13802" y="17058"/>
                  </a:lnTo>
                  <a:cubicBezTo>
                    <a:pt x="13748" y="17013"/>
                    <a:pt x="13694" y="16995"/>
                    <a:pt x="13623" y="16995"/>
                  </a:cubicBezTo>
                  <a:lnTo>
                    <a:pt x="11919" y="16995"/>
                  </a:lnTo>
                  <a:cubicBezTo>
                    <a:pt x="11892" y="16995"/>
                    <a:pt x="11866" y="16969"/>
                    <a:pt x="11866" y="16942"/>
                  </a:cubicBezTo>
                  <a:lnTo>
                    <a:pt x="11866" y="15015"/>
                  </a:lnTo>
                  <a:lnTo>
                    <a:pt x="13748" y="15015"/>
                  </a:lnTo>
                  <a:cubicBezTo>
                    <a:pt x="13873" y="15015"/>
                    <a:pt x="13971" y="14917"/>
                    <a:pt x="13971" y="14792"/>
                  </a:cubicBezTo>
                  <a:lnTo>
                    <a:pt x="13971" y="6924"/>
                  </a:lnTo>
                  <a:lnTo>
                    <a:pt x="13971" y="4970"/>
                  </a:lnTo>
                  <a:cubicBezTo>
                    <a:pt x="13971" y="4836"/>
                    <a:pt x="13917" y="4711"/>
                    <a:pt x="13828" y="4622"/>
                  </a:cubicBezTo>
                  <a:cubicBezTo>
                    <a:pt x="13739" y="4542"/>
                    <a:pt x="13614" y="4479"/>
                    <a:pt x="13480" y="4479"/>
                  </a:cubicBezTo>
                  <a:lnTo>
                    <a:pt x="11866" y="4479"/>
                  </a:lnTo>
                  <a:lnTo>
                    <a:pt x="11866" y="2561"/>
                  </a:lnTo>
                  <a:cubicBezTo>
                    <a:pt x="11866" y="2535"/>
                    <a:pt x="11892" y="2508"/>
                    <a:pt x="11919" y="2508"/>
                  </a:cubicBezTo>
                  <a:lnTo>
                    <a:pt x="13623" y="2508"/>
                  </a:lnTo>
                  <a:cubicBezTo>
                    <a:pt x="13694" y="2508"/>
                    <a:pt x="13748" y="2490"/>
                    <a:pt x="13802" y="2445"/>
                  </a:cubicBezTo>
                  <a:lnTo>
                    <a:pt x="13802" y="2579"/>
                  </a:lnTo>
                  <a:cubicBezTo>
                    <a:pt x="13802" y="2775"/>
                    <a:pt x="13962" y="2936"/>
                    <a:pt x="14158" y="2936"/>
                  </a:cubicBezTo>
                  <a:lnTo>
                    <a:pt x="15327" y="2936"/>
                  </a:lnTo>
                  <a:cubicBezTo>
                    <a:pt x="15523" y="2936"/>
                    <a:pt x="15684" y="2775"/>
                    <a:pt x="15684" y="2579"/>
                  </a:cubicBezTo>
                  <a:lnTo>
                    <a:pt x="15684" y="1411"/>
                  </a:lnTo>
                  <a:cubicBezTo>
                    <a:pt x="15684" y="1214"/>
                    <a:pt x="15523" y="1054"/>
                    <a:pt x="15327" y="1054"/>
                  </a:cubicBezTo>
                  <a:lnTo>
                    <a:pt x="14158" y="1054"/>
                  </a:lnTo>
                  <a:cubicBezTo>
                    <a:pt x="13962" y="1054"/>
                    <a:pt x="13802" y="1214"/>
                    <a:pt x="13802" y="1411"/>
                  </a:cubicBezTo>
                  <a:lnTo>
                    <a:pt x="13802" y="1999"/>
                  </a:lnTo>
                  <a:cubicBezTo>
                    <a:pt x="13748" y="1964"/>
                    <a:pt x="13694" y="1937"/>
                    <a:pt x="13623" y="1937"/>
                  </a:cubicBezTo>
                  <a:lnTo>
                    <a:pt x="11919" y="1937"/>
                  </a:lnTo>
                  <a:cubicBezTo>
                    <a:pt x="11580" y="1937"/>
                    <a:pt x="11295" y="2213"/>
                    <a:pt x="11295" y="2561"/>
                  </a:cubicBezTo>
                  <a:lnTo>
                    <a:pt x="11295" y="4479"/>
                  </a:lnTo>
                  <a:lnTo>
                    <a:pt x="8128" y="4479"/>
                  </a:lnTo>
                  <a:lnTo>
                    <a:pt x="8128" y="2115"/>
                  </a:lnTo>
                  <a:cubicBezTo>
                    <a:pt x="8128" y="2017"/>
                    <a:pt x="8083" y="1937"/>
                    <a:pt x="8012" y="1883"/>
                  </a:cubicBezTo>
                  <a:lnTo>
                    <a:pt x="8422" y="1883"/>
                  </a:lnTo>
                  <a:cubicBezTo>
                    <a:pt x="8618" y="1883"/>
                    <a:pt x="8779" y="1723"/>
                    <a:pt x="8779" y="1526"/>
                  </a:cubicBezTo>
                  <a:lnTo>
                    <a:pt x="8779" y="358"/>
                  </a:lnTo>
                  <a:cubicBezTo>
                    <a:pt x="8779" y="162"/>
                    <a:pt x="8618" y="1"/>
                    <a:pt x="84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3" name="Google Shape;483;p48"/>
            <p:cNvGrpSpPr/>
            <p:nvPr/>
          </p:nvGrpSpPr>
          <p:grpSpPr>
            <a:xfrm>
              <a:off x="5298138" y="1033825"/>
              <a:ext cx="385875" cy="476425"/>
              <a:chOff x="5298125" y="1003125"/>
              <a:chExt cx="385875" cy="476425"/>
            </a:xfrm>
          </p:grpSpPr>
          <p:sp>
            <p:nvSpPr>
              <p:cNvPr id="484" name="Google Shape;484;p48"/>
              <p:cNvSpPr/>
              <p:nvPr/>
            </p:nvSpPr>
            <p:spPr>
              <a:xfrm>
                <a:off x="5298125" y="1319600"/>
                <a:ext cx="233100" cy="159950"/>
              </a:xfrm>
              <a:custGeom>
                <a:avLst/>
                <a:gdLst/>
                <a:ahLst/>
                <a:cxnLst/>
                <a:rect l="l" t="t" r="r" b="b"/>
                <a:pathLst>
                  <a:path w="9324" h="6398" extrusionOk="0">
                    <a:moveTo>
                      <a:pt x="1722" y="3614"/>
                    </a:moveTo>
                    <a:cubicBezTo>
                      <a:pt x="1758" y="3614"/>
                      <a:pt x="1785" y="3641"/>
                      <a:pt x="1785" y="3667"/>
                    </a:cubicBezTo>
                    <a:lnTo>
                      <a:pt x="1785" y="4782"/>
                    </a:lnTo>
                    <a:cubicBezTo>
                      <a:pt x="1785" y="4809"/>
                      <a:pt x="1758" y="4836"/>
                      <a:pt x="1722" y="4836"/>
                    </a:cubicBezTo>
                    <a:lnTo>
                      <a:pt x="616" y="4836"/>
                    </a:lnTo>
                    <a:cubicBezTo>
                      <a:pt x="581" y="4836"/>
                      <a:pt x="554" y="4809"/>
                      <a:pt x="554" y="4782"/>
                    </a:cubicBezTo>
                    <a:lnTo>
                      <a:pt x="554" y="3667"/>
                    </a:lnTo>
                    <a:cubicBezTo>
                      <a:pt x="554" y="3641"/>
                      <a:pt x="581" y="3614"/>
                      <a:pt x="616" y="3614"/>
                    </a:cubicBezTo>
                    <a:close/>
                    <a:moveTo>
                      <a:pt x="8270" y="4613"/>
                    </a:moveTo>
                    <a:cubicBezTo>
                      <a:pt x="8306" y="4613"/>
                      <a:pt x="8324" y="4640"/>
                      <a:pt x="8324" y="4666"/>
                    </a:cubicBezTo>
                    <a:lnTo>
                      <a:pt x="8324" y="5782"/>
                    </a:lnTo>
                    <a:cubicBezTo>
                      <a:pt x="8324" y="5808"/>
                      <a:pt x="8306" y="5835"/>
                      <a:pt x="8270" y="5835"/>
                    </a:cubicBezTo>
                    <a:lnTo>
                      <a:pt x="7164" y="5835"/>
                    </a:lnTo>
                    <a:cubicBezTo>
                      <a:pt x="7129" y="5835"/>
                      <a:pt x="7102" y="5808"/>
                      <a:pt x="7102" y="5782"/>
                    </a:cubicBezTo>
                    <a:lnTo>
                      <a:pt x="7102" y="4666"/>
                    </a:lnTo>
                    <a:cubicBezTo>
                      <a:pt x="7102" y="4640"/>
                      <a:pt x="7129" y="4613"/>
                      <a:pt x="7164" y="4613"/>
                    </a:cubicBezTo>
                    <a:close/>
                    <a:moveTo>
                      <a:pt x="1901" y="1"/>
                    </a:moveTo>
                    <a:cubicBezTo>
                      <a:pt x="1749" y="1"/>
                      <a:pt x="1624" y="126"/>
                      <a:pt x="1624" y="277"/>
                    </a:cubicBezTo>
                    <a:lnTo>
                      <a:pt x="1624" y="1651"/>
                    </a:lnTo>
                    <a:cubicBezTo>
                      <a:pt x="1624" y="1928"/>
                      <a:pt x="1838" y="2142"/>
                      <a:pt x="2115" y="2142"/>
                    </a:cubicBezTo>
                    <a:lnTo>
                      <a:pt x="3774" y="2142"/>
                    </a:lnTo>
                    <a:lnTo>
                      <a:pt x="3774" y="3899"/>
                    </a:lnTo>
                    <a:cubicBezTo>
                      <a:pt x="3774" y="3926"/>
                      <a:pt x="3756" y="3944"/>
                      <a:pt x="3730" y="3944"/>
                    </a:cubicBezTo>
                    <a:lnTo>
                      <a:pt x="2338" y="3944"/>
                    </a:lnTo>
                    <a:lnTo>
                      <a:pt x="2338" y="3667"/>
                    </a:lnTo>
                    <a:cubicBezTo>
                      <a:pt x="2338" y="3328"/>
                      <a:pt x="2061" y="3052"/>
                      <a:pt x="1722" y="3052"/>
                    </a:cubicBezTo>
                    <a:lnTo>
                      <a:pt x="616" y="3052"/>
                    </a:lnTo>
                    <a:cubicBezTo>
                      <a:pt x="277" y="3052"/>
                      <a:pt x="1" y="3328"/>
                      <a:pt x="1" y="3667"/>
                    </a:cubicBezTo>
                    <a:lnTo>
                      <a:pt x="1" y="4782"/>
                    </a:lnTo>
                    <a:cubicBezTo>
                      <a:pt x="1" y="5121"/>
                      <a:pt x="277" y="5398"/>
                      <a:pt x="616" y="5398"/>
                    </a:cubicBezTo>
                    <a:lnTo>
                      <a:pt x="1722" y="5398"/>
                    </a:lnTo>
                    <a:cubicBezTo>
                      <a:pt x="2061" y="5398"/>
                      <a:pt x="2338" y="5121"/>
                      <a:pt x="2338" y="4782"/>
                    </a:cubicBezTo>
                    <a:lnTo>
                      <a:pt x="2338" y="4506"/>
                    </a:lnTo>
                    <a:lnTo>
                      <a:pt x="3730" y="4506"/>
                    </a:lnTo>
                    <a:cubicBezTo>
                      <a:pt x="4069" y="4506"/>
                      <a:pt x="4336" y="4229"/>
                      <a:pt x="4336" y="3899"/>
                    </a:cubicBezTo>
                    <a:lnTo>
                      <a:pt x="4336" y="2142"/>
                    </a:lnTo>
                    <a:lnTo>
                      <a:pt x="7441" y="2142"/>
                    </a:lnTo>
                    <a:lnTo>
                      <a:pt x="7441" y="4051"/>
                    </a:lnTo>
                    <a:lnTo>
                      <a:pt x="7164" y="4051"/>
                    </a:lnTo>
                    <a:cubicBezTo>
                      <a:pt x="6825" y="4051"/>
                      <a:pt x="6549" y="4327"/>
                      <a:pt x="6549" y="4666"/>
                    </a:cubicBezTo>
                    <a:lnTo>
                      <a:pt x="6549" y="5782"/>
                    </a:lnTo>
                    <a:cubicBezTo>
                      <a:pt x="6549" y="6121"/>
                      <a:pt x="6825" y="6397"/>
                      <a:pt x="7164" y="6397"/>
                    </a:cubicBezTo>
                    <a:lnTo>
                      <a:pt x="8270" y="6397"/>
                    </a:lnTo>
                    <a:cubicBezTo>
                      <a:pt x="8609" y="6397"/>
                      <a:pt x="8886" y="6121"/>
                      <a:pt x="8886" y="5782"/>
                    </a:cubicBezTo>
                    <a:lnTo>
                      <a:pt x="8886" y="4666"/>
                    </a:lnTo>
                    <a:cubicBezTo>
                      <a:pt x="8886" y="4327"/>
                      <a:pt x="8609" y="4051"/>
                      <a:pt x="8270" y="4051"/>
                    </a:cubicBezTo>
                    <a:lnTo>
                      <a:pt x="7994" y="4051"/>
                    </a:lnTo>
                    <a:lnTo>
                      <a:pt x="7994" y="2142"/>
                    </a:lnTo>
                    <a:lnTo>
                      <a:pt x="9047" y="2142"/>
                    </a:lnTo>
                    <a:cubicBezTo>
                      <a:pt x="9198" y="2142"/>
                      <a:pt x="9323" y="2017"/>
                      <a:pt x="9323" y="1865"/>
                    </a:cubicBezTo>
                    <a:cubicBezTo>
                      <a:pt x="9323" y="1714"/>
                      <a:pt x="9198" y="1589"/>
                      <a:pt x="9047" y="1589"/>
                    </a:cubicBezTo>
                    <a:lnTo>
                      <a:pt x="2177" y="1589"/>
                    </a:lnTo>
                    <a:lnTo>
                      <a:pt x="2177" y="277"/>
                    </a:lnTo>
                    <a:cubicBezTo>
                      <a:pt x="2177" y="126"/>
                      <a:pt x="2053" y="1"/>
                      <a:pt x="190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48"/>
              <p:cNvSpPr/>
              <p:nvPr/>
            </p:nvSpPr>
            <p:spPr>
              <a:xfrm>
                <a:off x="5377750" y="1132050"/>
                <a:ext cx="154350" cy="14075"/>
              </a:xfrm>
              <a:custGeom>
                <a:avLst/>
                <a:gdLst/>
                <a:ahLst/>
                <a:cxnLst/>
                <a:rect l="l" t="t" r="r" b="b"/>
                <a:pathLst>
                  <a:path w="6174" h="563" extrusionOk="0">
                    <a:moveTo>
                      <a:pt x="277" y="0"/>
                    </a:moveTo>
                    <a:cubicBezTo>
                      <a:pt x="125" y="0"/>
                      <a:pt x="0" y="125"/>
                      <a:pt x="0" y="286"/>
                    </a:cubicBezTo>
                    <a:cubicBezTo>
                      <a:pt x="0" y="437"/>
                      <a:pt x="125" y="562"/>
                      <a:pt x="277" y="562"/>
                    </a:cubicBezTo>
                    <a:lnTo>
                      <a:pt x="5897" y="562"/>
                    </a:lnTo>
                    <a:cubicBezTo>
                      <a:pt x="6049" y="562"/>
                      <a:pt x="6174" y="437"/>
                      <a:pt x="6174" y="286"/>
                    </a:cubicBezTo>
                    <a:cubicBezTo>
                      <a:pt x="6174" y="125"/>
                      <a:pt x="6049" y="0"/>
                      <a:pt x="589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48"/>
              <p:cNvSpPr/>
              <p:nvPr/>
            </p:nvSpPr>
            <p:spPr>
              <a:xfrm>
                <a:off x="5547700" y="1130925"/>
                <a:ext cx="13850" cy="14750"/>
              </a:xfrm>
              <a:custGeom>
                <a:avLst/>
                <a:gdLst/>
                <a:ahLst/>
                <a:cxnLst/>
                <a:rect l="l" t="t" r="r" b="b"/>
                <a:pathLst>
                  <a:path w="554" h="590" extrusionOk="0">
                    <a:moveTo>
                      <a:pt x="277" y="1"/>
                    </a:moveTo>
                    <a:cubicBezTo>
                      <a:pt x="125" y="1"/>
                      <a:pt x="0" y="126"/>
                      <a:pt x="0" y="277"/>
                    </a:cubicBezTo>
                    <a:lnTo>
                      <a:pt x="0" y="313"/>
                    </a:lnTo>
                    <a:cubicBezTo>
                      <a:pt x="0" y="465"/>
                      <a:pt x="125" y="589"/>
                      <a:pt x="277" y="589"/>
                    </a:cubicBezTo>
                    <a:cubicBezTo>
                      <a:pt x="429" y="589"/>
                      <a:pt x="553" y="465"/>
                      <a:pt x="553" y="313"/>
                    </a:cubicBezTo>
                    <a:lnTo>
                      <a:pt x="553" y="277"/>
                    </a:lnTo>
                    <a:cubicBezTo>
                      <a:pt x="553" y="126"/>
                      <a:pt x="429"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48"/>
              <p:cNvSpPr/>
              <p:nvPr/>
            </p:nvSpPr>
            <p:spPr>
              <a:xfrm>
                <a:off x="5569100" y="1130925"/>
                <a:ext cx="13850" cy="14750"/>
              </a:xfrm>
              <a:custGeom>
                <a:avLst/>
                <a:gdLst/>
                <a:ahLst/>
                <a:cxnLst/>
                <a:rect l="l" t="t" r="r" b="b"/>
                <a:pathLst>
                  <a:path w="554" h="590" extrusionOk="0">
                    <a:moveTo>
                      <a:pt x="277" y="1"/>
                    </a:moveTo>
                    <a:cubicBezTo>
                      <a:pt x="126" y="1"/>
                      <a:pt x="1" y="126"/>
                      <a:pt x="1" y="277"/>
                    </a:cubicBezTo>
                    <a:lnTo>
                      <a:pt x="1" y="313"/>
                    </a:lnTo>
                    <a:cubicBezTo>
                      <a:pt x="1" y="465"/>
                      <a:pt x="126" y="589"/>
                      <a:pt x="277" y="589"/>
                    </a:cubicBezTo>
                    <a:cubicBezTo>
                      <a:pt x="429" y="589"/>
                      <a:pt x="554" y="465"/>
                      <a:pt x="554" y="313"/>
                    </a:cubicBezTo>
                    <a:lnTo>
                      <a:pt x="554" y="277"/>
                    </a:lnTo>
                    <a:cubicBezTo>
                      <a:pt x="554" y="126"/>
                      <a:pt x="429"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48"/>
              <p:cNvSpPr/>
              <p:nvPr/>
            </p:nvSpPr>
            <p:spPr>
              <a:xfrm>
                <a:off x="5590525" y="1130925"/>
                <a:ext cx="13850" cy="14750"/>
              </a:xfrm>
              <a:custGeom>
                <a:avLst/>
                <a:gdLst/>
                <a:ahLst/>
                <a:cxnLst/>
                <a:rect l="l" t="t" r="r" b="b"/>
                <a:pathLst>
                  <a:path w="554" h="590" extrusionOk="0">
                    <a:moveTo>
                      <a:pt x="277" y="1"/>
                    </a:moveTo>
                    <a:cubicBezTo>
                      <a:pt x="125" y="1"/>
                      <a:pt x="0" y="126"/>
                      <a:pt x="0" y="277"/>
                    </a:cubicBezTo>
                    <a:lnTo>
                      <a:pt x="0" y="313"/>
                    </a:lnTo>
                    <a:cubicBezTo>
                      <a:pt x="0" y="465"/>
                      <a:pt x="125" y="589"/>
                      <a:pt x="277" y="589"/>
                    </a:cubicBezTo>
                    <a:cubicBezTo>
                      <a:pt x="428" y="589"/>
                      <a:pt x="553" y="465"/>
                      <a:pt x="553" y="313"/>
                    </a:cubicBezTo>
                    <a:lnTo>
                      <a:pt x="553" y="277"/>
                    </a:lnTo>
                    <a:cubicBezTo>
                      <a:pt x="553" y="126"/>
                      <a:pt x="428"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48"/>
              <p:cNvSpPr/>
              <p:nvPr/>
            </p:nvSpPr>
            <p:spPr>
              <a:xfrm>
                <a:off x="5298125" y="1003125"/>
                <a:ext cx="385875" cy="302000"/>
              </a:xfrm>
              <a:custGeom>
                <a:avLst/>
                <a:gdLst/>
                <a:ahLst/>
                <a:cxnLst/>
                <a:rect l="l" t="t" r="r" b="b"/>
                <a:pathLst>
                  <a:path w="15435" h="12080" extrusionOk="0">
                    <a:moveTo>
                      <a:pt x="8270" y="563"/>
                    </a:moveTo>
                    <a:cubicBezTo>
                      <a:pt x="8306" y="563"/>
                      <a:pt x="8324" y="590"/>
                      <a:pt x="8324" y="616"/>
                    </a:cubicBezTo>
                    <a:lnTo>
                      <a:pt x="8324" y="1732"/>
                    </a:lnTo>
                    <a:cubicBezTo>
                      <a:pt x="8324" y="1758"/>
                      <a:pt x="8306" y="1785"/>
                      <a:pt x="8270" y="1785"/>
                    </a:cubicBezTo>
                    <a:lnTo>
                      <a:pt x="7164" y="1785"/>
                    </a:lnTo>
                    <a:cubicBezTo>
                      <a:pt x="7129" y="1785"/>
                      <a:pt x="7102" y="1758"/>
                      <a:pt x="7102" y="1732"/>
                    </a:cubicBezTo>
                    <a:lnTo>
                      <a:pt x="7102" y="616"/>
                    </a:lnTo>
                    <a:cubicBezTo>
                      <a:pt x="7102" y="590"/>
                      <a:pt x="7129" y="563"/>
                      <a:pt x="7164" y="563"/>
                    </a:cubicBezTo>
                    <a:close/>
                    <a:moveTo>
                      <a:pt x="1722" y="1562"/>
                    </a:moveTo>
                    <a:cubicBezTo>
                      <a:pt x="1758" y="1562"/>
                      <a:pt x="1785" y="1589"/>
                      <a:pt x="1785" y="1616"/>
                    </a:cubicBezTo>
                    <a:lnTo>
                      <a:pt x="1785" y="2731"/>
                    </a:lnTo>
                    <a:cubicBezTo>
                      <a:pt x="1785" y="2757"/>
                      <a:pt x="1758" y="2784"/>
                      <a:pt x="1722" y="2784"/>
                    </a:cubicBezTo>
                    <a:lnTo>
                      <a:pt x="616" y="2784"/>
                    </a:lnTo>
                    <a:cubicBezTo>
                      <a:pt x="581" y="2784"/>
                      <a:pt x="554" y="2757"/>
                      <a:pt x="554" y="2731"/>
                    </a:cubicBezTo>
                    <a:lnTo>
                      <a:pt x="554" y="1616"/>
                    </a:lnTo>
                    <a:cubicBezTo>
                      <a:pt x="554" y="1589"/>
                      <a:pt x="581" y="1562"/>
                      <a:pt x="616" y="1562"/>
                    </a:cubicBezTo>
                    <a:close/>
                    <a:moveTo>
                      <a:pt x="14819" y="1562"/>
                    </a:moveTo>
                    <a:cubicBezTo>
                      <a:pt x="14845" y="1562"/>
                      <a:pt x="14872" y="1589"/>
                      <a:pt x="14872" y="1616"/>
                    </a:cubicBezTo>
                    <a:lnTo>
                      <a:pt x="14872" y="2731"/>
                    </a:lnTo>
                    <a:cubicBezTo>
                      <a:pt x="14872" y="2757"/>
                      <a:pt x="14845" y="2784"/>
                      <a:pt x="14819" y="2784"/>
                    </a:cubicBezTo>
                    <a:lnTo>
                      <a:pt x="13703" y="2784"/>
                    </a:lnTo>
                    <a:cubicBezTo>
                      <a:pt x="13677" y="2784"/>
                      <a:pt x="13650" y="2757"/>
                      <a:pt x="13650" y="2731"/>
                    </a:cubicBezTo>
                    <a:lnTo>
                      <a:pt x="13650" y="1616"/>
                    </a:lnTo>
                    <a:cubicBezTo>
                      <a:pt x="13650" y="1589"/>
                      <a:pt x="13677" y="1562"/>
                      <a:pt x="13703" y="1562"/>
                    </a:cubicBezTo>
                    <a:close/>
                    <a:moveTo>
                      <a:pt x="13070" y="4809"/>
                    </a:moveTo>
                    <a:cubicBezTo>
                      <a:pt x="13168" y="4809"/>
                      <a:pt x="13248" y="4890"/>
                      <a:pt x="13248" y="4997"/>
                    </a:cubicBezTo>
                    <a:lnTo>
                      <a:pt x="13248" y="6005"/>
                    </a:lnTo>
                    <a:lnTo>
                      <a:pt x="2177" y="6005"/>
                    </a:lnTo>
                    <a:lnTo>
                      <a:pt x="2177" y="4997"/>
                    </a:lnTo>
                    <a:cubicBezTo>
                      <a:pt x="2177" y="4890"/>
                      <a:pt x="2267" y="4809"/>
                      <a:pt x="2365" y="4809"/>
                    </a:cubicBezTo>
                    <a:close/>
                    <a:moveTo>
                      <a:pt x="7164" y="1"/>
                    </a:moveTo>
                    <a:cubicBezTo>
                      <a:pt x="6825" y="1"/>
                      <a:pt x="6549" y="277"/>
                      <a:pt x="6549" y="616"/>
                    </a:cubicBezTo>
                    <a:lnTo>
                      <a:pt x="6549" y="1732"/>
                    </a:lnTo>
                    <a:cubicBezTo>
                      <a:pt x="6549" y="2071"/>
                      <a:pt x="6825" y="2347"/>
                      <a:pt x="7164" y="2347"/>
                    </a:cubicBezTo>
                    <a:lnTo>
                      <a:pt x="7441" y="2347"/>
                    </a:lnTo>
                    <a:lnTo>
                      <a:pt x="7441" y="4256"/>
                    </a:lnTo>
                    <a:lnTo>
                      <a:pt x="4336" y="4256"/>
                    </a:lnTo>
                    <a:lnTo>
                      <a:pt x="4336" y="2499"/>
                    </a:lnTo>
                    <a:cubicBezTo>
                      <a:pt x="4336" y="2169"/>
                      <a:pt x="4069" y="1892"/>
                      <a:pt x="3730" y="1892"/>
                    </a:cubicBezTo>
                    <a:lnTo>
                      <a:pt x="2338" y="1892"/>
                    </a:lnTo>
                    <a:lnTo>
                      <a:pt x="2338" y="1616"/>
                    </a:lnTo>
                    <a:cubicBezTo>
                      <a:pt x="2338" y="1277"/>
                      <a:pt x="2061" y="1000"/>
                      <a:pt x="1722" y="1000"/>
                    </a:cubicBezTo>
                    <a:lnTo>
                      <a:pt x="616" y="1000"/>
                    </a:lnTo>
                    <a:cubicBezTo>
                      <a:pt x="277" y="1000"/>
                      <a:pt x="1" y="1277"/>
                      <a:pt x="1" y="1616"/>
                    </a:cubicBezTo>
                    <a:lnTo>
                      <a:pt x="1" y="2731"/>
                    </a:lnTo>
                    <a:cubicBezTo>
                      <a:pt x="1" y="3070"/>
                      <a:pt x="277" y="3346"/>
                      <a:pt x="616" y="3346"/>
                    </a:cubicBezTo>
                    <a:lnTo>
                      <a:pt x="1722" y="3346"/>
                    </a:lnTo>
                    <a:cubicBezTo>
                      <a:pt x="2061" y="3346"/>
                      <a:pt x="2338" y="3070"/>
                      <a:pt x="2338" y="2731"/>
                    </a:cubicBezTo>
                    <a:lnTo>
                      <a:pt x="2338" y="2454"/>
                    </a:lnTo>
                    <a:lnTo>
                      <a:pt x="3730" y="2454"/>
                    </a:lnTo>
                    <a:cubicBezTo>
                      <a:pt x="3756" y="2454"/>
                      <a:pt x="3774" y="2472"/>
                      <a:pt x="3774" y="2499"/>
                    </a:cubicBezTo>
                    <a:lnTo>
                      <a:pt x="3774" y="4256"/>
                    </a:lnTo>
                    <a:lnTo>
                      <a:pt x="2365" y="4256"/>
                    </a:lnTo>
                    <a:cubicBezTo>
                      <a:pt x="1954" y="4256"/>
                      <a:pt x="1624" y="4586"/>
                      <a:pt x="1624" y="4997"/>
                    </a:cubicBezTo>
                    <a:lnTo>
                      <a:pt x="1624" y="11803"/>
                    </a:lnTo>
                    <a:cubicBezTo>
                      <a:pt x="1624" y="11955"/>
                      <a:pt x="1749" y="12080"/>
                      <a:pt x="1901" y="12080"/>
                    </a:cubicBezTo>
                    <a:cubicBezTo>
                      <a:pt x="2053" y="12080"/>
                      <a:pt x="2177" y="11955"/>
                      <a:pt x="2177" y="11803"/>
                    </a:cubicBezTo>
                    <a:lnTo>
                      <a:pt x="2177" y="6567"/>
                    </a:lnTo>
                    <a:lnTo>
                      <a:pt x="13248" y="6567"/>
                    </a:lnTo>
                    <a:lnTo>
                      <a:pt x="13248" y="7682"/>
                    </a:lnTo>
                    <a:cubicBezTo>
                      <a:pt x="13248" y="7834"/>
                      <a:pt x="13373" y="7958"/>
                      <a:pt x="13534" y="7958"/>
                    </a:cubicBezTo>
                    <a:cubicBezTo>
                      <a:pt x="13686" y="7958"/>
                      <a:pt x="13810" y="7834"/>
                      <a:pt x="13810" y="7682"/>
                    </a:cubicBezTo>
                    <a:lnTo>
                      <a:pt x="13810" y="4997"/>
                    </a:lnTo>
                    <a:cubicBezTo>
                      <a:pt x="13810" y="4586"/>
                      <a:pt x="13480" y="4256"/>
                      <a:pt x="13070" y="4256"/>
                    </a:cubicBezTo>
                    <a:lnTo>
                      <a:pt x="11652" y="4256"/>
                    </a:lnTo>
                    <a:lnTo>
                      <a:pt x="11652" y="2499"/>
                    </a:lnTo>
                    <a:cubicBezTo>
                      <a:pt x="11652" y="2472"/>
                      <a:pt x="11678" y="2454"/>
                      <a:pt x="11696" y="2454"/>
                    </a:cubicBezTo>
                    <a:lnTo>
                      <a:pt x="13088" y="2454"/>
                    </a:lnTo>
                    <a:lnTo>
                      <a:pt x="13088" y="2731"/>
                    </a:lnTo>
                    <a:cubicBezTo>
                      <a:pt x="13088" y="3070"/>
                      <a:pt x="13364" y="3346"/>
                      <a:pt x="13703" y="3346"/>
                    </a:cubicBezTo>
                    <a:lnTo>
                      <a:pt x="14819" y="3346"/>
                    </a:lnTo>
                    <a:cubicBezTo>
                      <a:pt x="15158" y="3346"/>
                      <a:pt x="15434" y="3070"/>
                      <a:pt x="15434" y="2731"/>
                    </a:cubicBezTo>
                    <a:lnTo>
                      <a:pt x="15434" y="1616"/>
                    </a:lnTo>
                    <a:cubicBezTo>
                      <a:pt x="15434" y="1277"/>
                      <a:pt x="15158" y="1000"/>
                      <a:pt x="14819" y="1000"/>
                    </a:cubicBezTo>
                    <a:lnTo>
                      <a:pt x="13703" y="1000"/>
                    </a:lnTo>
                    <a:cubicBezTo>
                      <a:pt x="13364" y="1000"/>
                      <a:pt x="13088" y="1277"/>
                      <a:pt x="13088" y="1616"/>
                    </a:cubicBezTo>
                    <a:lnTo>
                      <a:pt x="13088" y="1892"/>
                    </a:lnTo>
                    <a:lnTo>
                      <a:pt x="11696" y="1892"/>
                    </a:lnTo>
                    <a:cubicBezTo>
                      <a:pt x="11366" y="1892"/>
                      <a:pt x="11098" y="2169"/>
                      <a:pt x="11098" y="2499"/>
                    </a:cubicBezTo>
                    <a:lnTo>
                      <a:pt x="11098" y="4256"/>
                    </a:lnTo>
                    <a:lnTo>
                      <a:pt x="7994" y="4256"/>
                    </a:lnTo>
                    <a:lnTo>
                      <a:pt x="7994" y="2347"/>
                    </a:lnTo>
                    <a:lnTo>
                      <a:pt x="8270" y="2347"/>
                    </a:lnTo>
                    <a:cubicBezTo>
                      <a:pt x="8609" y="2347"/>
                      <a:pt x="8886" y="2071"/>
                      <a:pt x="8886" y="1732"/>
                    </a:cubicBezTo>
                    <a:lnTo>
                      <a:pt x="8886" y="616"/>
                    </a:lnTo>
                    <a:cubicBezTo>
                      <a:pt x="8886" y="277"/>
                      <a:pt x="8609" y="1"/>
                      <a:pt x="827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48"/>
              <p:cNvSpPr/>
              <p:nvPr/>
            </p:nvSpPr>
            <p:spPr>
              <a:xfrm>
                <a:off x="5545700" y="1216575"/>
                <a:ext cx="138300" cy="237975"/>
              </a:xfrm>
              <a:custGeom>
                <a:avLst/>
                <a:gdLst/>
                <a:ahLst/>
                <a:cxnLst/>
                <a:rect l="l" t="t" r="r" b="b"/>
                <a:pathLst>
                  <a:path w="5532" h="9519" extrusionOk="0">
                    <a:moveTo>
                      <a:pt x="4916" y="7735"/>
                    </a:moveTo>
                    <a:cubicBezTo>
                      <a:pt x="4942" y="7735"/>
                      <a:pt x="4969" y="7762"/>
                      <a:pt x="4969" y="7788"/>
                    </a:cubicBezTo>
                    <a:lnTo>
                      <a:pt x="4969" y="8903"/>
                    </a:lnTo>
                    <a:cubicBezTo>
                      <a:pt x="4969" y="8930"/>
                      <a:pt x="4942" y="8957"/>
                      <a:pt x="4916" y="8957"/>
                    </a:cubicBezTo>
                    <a:lnTo>
                      <a:pt x="3800" y="8957"/>
                    </a:lnTo>
                    <a:cubicBezTo>
                      <a:pt x="3774" y="8957"/>
                      <a:pt x="3747" y="8930"/>
                      <a:pt x="3747" y="8903"/>
                    </a:cubicBezTo>
                    <a:lnTo>
                      <a:pt x="3747" y="7788"/>
                    </a:lnTo>
                    <a:cubicBezTo>
                      <a:pt x="3747" y="7762"/>
                      <a:pt x="3774" y="7735"/>
                      <a:pt x="3800" y="7735"/>
                    </a:cubicBezTo>
                    <a:close/>
                    <a:moveTo>
                      <a:pt x="3631" y="0"/>
                    </a:moveTo>
                    <a:cubicBezTo>
                      <a:pt x="3470" y="0"/>
                      <a:pt x="3345" y="125"/>
                      <a:pt x="3345" y="286"/>
                    </a:cubicBezTo>
                    <a:lnTo>
                      <a:pt x="3345" y="5710"/>
                    </a:lnTo>
                    <a:lnTo>
                      <a:pt x="277" y="5710"/>
                    </a:lnTo>
                    <a:cubicBezTo>
                      <a:pt x="125" y="5710"/>
                      <a:pt x="0" y="5835"/>
                      <a:pt x="0" y="5986"/>
                    </a:cubicBezTo>
                    <a:cubicBezTo>
                      <a:pt x="0" y="6138"/>
                      <a:pt x="125" y="6263"/>
                      <a:pt x="277" y="6263"/>
                    </a:cubicBezTo>
                    <a:lnTo>
                      <a:pt x="1195" y="6263"/>
                    </a:lnTo>
                    <a:lnTo>
                      <a:pt x="1195" y="8020"/>
                    </a:lnTo>
                    <a:cubicBezTo>
                      <a:pt x="1195" y="8350"/>
                      <a:pt x="1463" y="8627"/>
                      <a:pt x="1793" y="8627"/>
                    </a:cubicBezTo>
                    <a:lnTo>
                      <a:pt x="3185" y="8627"/>
                    </a:lnTo>
                    <a:lnTo>
                      <a:pt x="3185" y="8903"/>
                    </a:lnTo>
                    <a:cubicBezTo>
                      <a:pt x="3185" y="9242"/>
                      <a:pt x="3461" y="9519"/>
                      <a:pt x="3800" y="9519"/>
                    </a:cubicBezTo>
                    <a:lnTo>
                      <a:pt x="4916" y="9519"/>
                    </a:lnTo>
                    <a:cubicBezTo>
                      <a:pt x="5255" y="9519"/>
                      <a:pt x="5531" y="9242"/>
                      <a:pt x="5531" y="8903"/>
                    </a:cubicBezTo>
                    <a:lnTo>
                      <a:pt x="5531" y="7788"/>
                    </a:lnTo>
                    <a:cubicBezTo>
                      <a:pt x="5531" y="7449"/>
                      <a:pt x="5255" y="7173"/>
                      <a:pt x="4916" y="7173"/>
                    </a:cubicBezTo>
                    <a:lnTo>
                      <a:pt x="3800" y="7173"/>
                    </a:lnTo>
                    <a:cubicBezTo>
                      <a:pt x="3461" y="7173"/>
                      <a:pt x="3185" y="7449"/>
                      <a:pt x="3185" y="7788"/>
                    </a:cubicBezTo>
                    <a:lnTo>
                      <a:pt x="3185" y="8065"/>
                    </a:lnTo>
                    <a:lnTo>
                      <a:pt x="1793" y="8065"/>
                    </a:lnTo>
                    <a:cubicBezTo>
                      <a:pt x="1775" y="8065"/>
                      <a:pt x="1749" y="8047"/>
                      <a:pt x="1749" y="8020"/>
                    </a:cubicBezTo>
                    <a:lnTo>
                      <a:pt x="1749" y="6263"/>
                    </a:lnTo>
                    <a:lnTo>
                      <a:pt x="3417" y="6263"/>
                    </a:lnTo>
                    <a:cubicBezTo>
                      <a:pt x="3684" y="6263"/>
                      <a:pt x="3907" y="6049"/>
                      <a:pt x="3907" y="5772"/>
                    </a:cubicBezTo>
                    <a:lnTo>
                      <a:pt x="3907" y="286"/>
                    </a:lnTo>
                    <a:cubicBezTo>
                      <a:pt x="3907" y="125"/>
                      <a:pt x="3783" y="0"/>
                      <a:pt x="363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48"/>
              <p:cNvSpPr/>
              <p:nvPr/>
            </p:nvSpPr>
            <p:spPr>
              <a:xfrm>
                <a:off x="5385325" y="1222825"/>
                <a:ext cx="46425" cy="76075"/>
              </a:xfrm>
              <a:custGeom>
                <a:avLst/>
                <a:gdLst/>
                <a:ahLst/>
                <a:cxnLst/>
                <a:rect l="l" t="t" r="r" b="b"/>
                <a:pathLst>
                  <a:path w="1857" h="3043" extrusionOk="0">
                    <a:moveTo>
                      <a:pt x="1544" y="0"/>
                    </a:moveTo>
                    <a:cubicBezTo>
                      <a:pt x="1473" y="0"/>
                      <a:pt x="1401" y="27"/>
                      <a:pt x="1348" y="80"/>
                    </a:cubicBezTo>
                    <a:lnTo>
                      <a:pt x="108" y="1329"/>
                    </a:lnTo>
                    <a:cubicBezTo>
                      <a:pt x="1" y="1436"/>
                      <a:pt x="1" y="1615"/>
                      <a:pt x="108" y="1722"/>
                    </a:cubicBezTo>
                    <a:lnTo>
                      <a:pt x="1348" y="2962"/>
                    </a:lnTo>
                    <a:cubicBezTo>
                      <a:pt x="1401" y="3015"/>
                      <a:pt x="1473" y="3042"/>
                      <a:pt x="1544" y="3042"/>
                    </a:cubicBezTo>
                    <a:cubicBezTo>
                      <a:pt x="1616" y="3042"/>
                      <a:pt x="1687" y="3015"/>
                      <a:pt x="1740" y="2962"/>
                    </a:cubicBezTo>
                    <a:cubicBezTo>
                      <a:pt x="1856" y="2855"/>
                      <a:pt x="1856" y="2676"/>
                      <a:pt x="1740" y="2569"/>
                    </a:cubicBezTo>
                    <a:lnTo>
                      <a:pt x="697" y="1526"/>
                    </a:lnTo>
                    <a:lnTo>
                      <a:pt x="1740" y="482"/>
                    </a:lnTo>
                    <a:cubicBezTo>
                      <a:pt x="1856" y="366"/>
                      <a:pt x="1856" y="196"/>
                      <a:pt x="1740" y="80"/>
                    </a:cubicBezTo>
                    <a:cubicBezTo>
                      <a:pt x="1687" y="27"/>
                      <a:pt x="1616" y="0"/>
                      <a:pt x="154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48"/>
              <p:cNvSpPr/>
              <p:nvPr/>
            </p:nvSpPr>
            <p:spPr>
              <a:xfrm>
                <a:off x="5550375" y="1222825"/>
                <a:ext cx="46400" cy="76075"/>
              </a:xfrm>
              <a:custGeom>
                <a:avLst/>
                <a:gdLst/>
                <a:ahLst/>
                <a:cxnLst/>
                <a:rect l="l" t="t" r="r" b="b"/>
                <a:pathLst>
                  <a:path w="1856" h="3043" extrusionOk="0">
                    <a:moveTo>
                      <a:pt x="304" y="0"/>
                    </a:moveTo>
                    <a:cubicBezTo>
                      <a:pt x="232" y="0"/>
                      <a:pt x="161" y="27"/>
                      <a:pt x="107" y="80"/>
                    </a:cubicBezTo>
                    <a:cubicBezTo>
                      <a:pt x="0" y="196"/>
                      <a:pt x="0" y="366"/>
                      <a:pt x="107" y="482"/>
                    </a:cubicBezTo>
                    <a:lnTo>
                      <a:pt x="1151" y="1526"/>
                    </a:lnTo>
                    <a:lnTo>
                      <a:pt x="107" y="2569"/>
                    </a:lnTo>
                    <a:cubicBezTo>
                      <a:pt x="0" y="2676"/>
                      <a:pt x="0" y="2855"/>
                      <a:pt x="107" y="2962"/>
                    </a:cubicBezTo>
                    <a:cubicBezTo>
                      <a:pt x="161" y="3015"/>
                      <a:pt x="232" y="3042"/>
                      <a:pt x="304" y="3042"/>
                    </a:cubicBezTo>
                    <a:cubicBezTo>
                      <a:pt x="375" y="3042"/>
                      <a:pt x="446" y="3015"/>
                      <a:pt x="500" y="2962"/>
                    </a:cubicBezTo>
                    <a:lnTo>
                      <a:pt x="1749" y="1722"/>
                    </a:lnTo>
                    <a:cubicBezTo>
                      <a:pt x="1856" y="1615"/>
                      <a:pt x="1856" y="1436"/>
                      <a:pt x="1749" y="1329"/>
                    </a:cubicBezTo>
                    <a:lnTo>
                      <a:pt x="500" y="80"/>
                    </a:lnTo>
                    <a:cubicBezTo>
                      <a:pt x="446" y="27"/>
                      <a:pt x="375" y="0"/>
                      <a:pt x="30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48"/>
              <p:cNvSpPr/>
              <p:nvPr/>
            </p:nvSpPr>
            <p:spPr>
              <a:xfrm>
                <a:off x="5442425" y="1226925"/>
                <a:ext cx="46875" cy="71975"/>
              </a:xfrm>
              <a:custGeom>
                <a:avLst/>
                <a:gdLst/>
                <a:ahLst/>
                <a:cxnLst/>
                <a:rect l="l" t="t" r="r" b="b"/>
                <a:pathLst>
                  <a:path w="1875" h="2879" extrusionOk="0">
                    <a:moveTo>
                      <a:pt x="1555" y="1"/>
                    </a:moveTo>
                    <a:cubicBezTo>
                      <a:pt x="1454" y="1"/>
                      <a:pt x="1359" y="55"/>
                      <a:pt x="1303" y="148"/>
                    </a:cubicBezTo>
                    <a:lnTo>
                      <a:pt x="72" y="2468"/>
                    </a:lnTo>
                    <a:cubicBezTo>
                      <a:pt x="1" y="2602"/>
                      <a:pt x="45" y="2771"/>
                      <a:pt x="188" y="2842"/>
                    </a:cubicBezTo>
                    <a:cubicBezTo>
                      <a:pt x="224" y="2869"/>
                      <a:pt x="268" y="2878"/>
                      <a:pt x="313" y="2878"/>
                    </a:cubicBezTo>
                    <a:cubicBezTo>
                      <a:pt x="411" y="2878"/>
                      <a:pt x="509" y="2825"/>
                      <a:pt x="563" y="2726"/>
                    </a:cubicBezTo>
                    <a:lnTo>
                      <a:pt x="1803" y="416"/>
                    </a:lnTo>
                    <a:cubicBezTo>
                      <a:pt x="1874" y="282"/>
                      <a:pt x="1820" y="113"/>
                      <a:pt x="1687" y="32"/>
                    </a:cubicBezTo>
                    <a:cubicBezTo>
                      <a:pt x="1644" y="11"/>
                      <a:pt x="1599" y="1"/>
                      <a:pt x="155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48"/>
              <p:cNvSpPr/>
              <p:nvPr/>
            </p:nvSpPr>
            <p:spPr>
              <a:xfrm>
                <a:off x="5482125" y="1283475"/>
                <a:ext cx="13850" cy="14750"/>
              </a:xfrm>
              <a:custGeom>
                <a:avLst/>
                <a:gdLst/>
                <a:ahLst/>
                <a:cxnLst/>
                <a:rect l="l" t="t" r="r" b="b"/>
                <a:pathLst>
                  <a:path w="554" h="590" extrusionOk="0">
                    <a:moveTo>
                      <a:pt x="277" y="1"/>
                    </a:moveTo>
                    <a:cubicBezTo>
                      <a:pt x="125" y="1"/>
                      <a:pt x="1" y="125"/>
                      <a:pt x="1" y="277"/>
                    </a:cubicBezTo>
                    <a:lnTo>
                      <a:pt x="1" y="304"/>
                    </a:lnTo>
                    <a:cubicBezTo>
                      <a:pt x="1" y="464"/>
                      <a:pt x="125" y="589"/>
                      <a:pt x="277" y="589"/>
                    </a:cubicBezTo>
                    <a:cubicBezTo>
                      <a:pt x="429" y="589"/>
                      <a:pt x="554" y="464"/>
                      <a:pt x="554" y="304"/>
                    </a:cubicBezTo>
                    <a:lnTo>
                      <a:pt x="554" y="277"/>
                    </a:lnTo>
                    <a:cubicBezTo>
                      <a:pt x="554" y="125"/>
                      <a:pt x="429"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48"/>
              <p:cNvSpPr/>
              <p:nvPr/>
            </p:nvSpPr>
            <p:spPr>
              <a:xfrm>
                <a:off x="5504875" y="1283475"/>
                <a:ext cx="13850" cy="14750"/>
              </a:xfrm>
              <a:custGeom>
                <a:avLst/>
                <a:gdLst/>
                <a:ahLst/>
                <a:cxnLst/>
                <a:rect l="l" t="t" r="r" b="b"/>
                <a:pathLst>
                  <a:path w="554" h="590" extrusionOk="0">
                    <a:moveTo>
                      <a:pt x="277" y="1"/>
                    </a:moveTo>
                    <a:cubicBezTo>
                      <a:pt x="125" y="1"/>
                      <a:pt x="0" y="125"/>
                      <a:pt x="0" y="277"/>
                    </a:cubicBezTo>
                    <a:lnTo>
                      <a:pt x="0" y="304"/>
                    </a:lnTo>
                    <a:cubicBezTo>
                      <a:pt x="0" y="464"/>
                      <a:pt x="125" y="589"/>
                      <a:pt x="277" y="589"/>
                    </a:cubicBezTo>
                    <a:cubicBezTo>
                      <a:pt x="429" y="589"/>
                      <a:pt x="554" y="464"/>
                      <a:pt x="554" y="304"/>
                    </a:cubicBezTo>
                    <a:lnTo>
                      <a:pt x="554" y="277"/>
                    </a:lnTo>
                    <a:cubicBezTo>
                      <a:pt x="554" y="125"/>
                      <a:pt x="429"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48"/>
              <p:cNvSpPr/>
              <p:nvPr/>
            </p:nvSpPr>
            <p:spPr>
              <a:xfrm>
                <a:off x="5527400" y="1283475"/>
                <a:ext cx="14075" cy="14750"/>
              </a:xfrm>
              <a:custGeom>
                <a:avLst/>
                <a:gdLst/>
                <a:ahLst/>
                <a:cxnLst/>
                <a:rect l="l" t="t" r="r" b="b"/>
                <a:pathLst>
                  <a:path w="563" h="590" extrusionOk="0">
                    <a:moveTo>
                      <a:pt x="286" y="1"/>
                    </a:moveTo>
                    <a:cubicBezTo>
                      <a:pt x="125" y="1"/>
                      <a:pt x="1" y="125"/>
                      <a:pt x="1" y="277"/>
                    </a:cubicBezTo>
                    <a:lnTo>
                      <a:pt x="1" y="304"/>
                    </a:lnTo>
                    <a:cubicBezTo>
                      <a:pt x="1" y="464"/>
                      <a:pt x="125" y="589"/>
                      <a:pt x="286" y="589"/>
                    </a:cubicBezTo>
                    <a:cubicBezTo>
                      <a:pt x="438" y="589"/>
                      <a:pt x="563" y="464"/>
                      <a:pt x="563" y="304"/>
                    </a:cubicBezTo>
                    <a:lnTo>
                      <a:pt x="563" y="277"/>
                    </a:lnTo>
                    <a:cubicBezTo>
                      <a:pt x="563" y="125"/>
                      <a:pt x="438" y="1"/>
                      <a:pt x="28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 name="ZoneTexte 1">
            <a:extLst>
              <a:ext uri="{FF2B5EF4-FFF2-40B4-BE49-F238E27FC236}">
                <a16:creationId xmlns:a16="http://schemas.microsoft.com/office/drawing/2014/main" id="{1D3BC78B-1357-339B-A46B-B09454D2A58A}"/>
              </a:ext>
            </a:extLst>
          </p:cNvPr>
          <p:cNvSpPr txBox="1"/>
          <p:nvPr/>
        </p:nvSpPr>
        <p:spPr>
          <a:xfrm>
            <a:off x="8355140" y="4342883"/>
            <a:ext cx="693610" cy="523220"/>
          </a:xfrm>
          <a:prstGeom prst="rect">
            <a:avLst/>
          </a:prstGeom>
          <a:noFill/>
        </p:spPr>
        <p:txBody>
          <a:bodyPr wrap="square" rtlCol="0">
            <a:spAutoFit/>
          </a:bodyPr>
          <a:lstStyle/>
          <a:p>
            <a:r>
              <a:rPr lang="fr-CM" sz="2800" dirty="0"/>
              <a:t>28</a:t>
            </a:r>
          </a:p>
        </p:txBody>
      </p:sp>
    </p:spTree>
    <p:extLst>
      <p:ext uri="{BB962C8B-B14F-4D97-AF65-F5344CB8AC3E}">
        <p14:creationId xmlns:p14="http://schemas.microsoft.com/office/powerpoint/2010/main" val="31135333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44"/>
          <p:cNvSpPr/>
          <p:nvPr/>
        </p:nvSpPr>
        <p:spPr>
          <a:xfrm>
            <a:off x="2854425" y="998250"/>
            <a:ext cx="2143392" cy="113957"/>
          </a:xfrm>
          <a:custGeom>
            <a:avLst/>
            <a:gdLst/>
            <a:ahLst/>
            <a:cxnLst/>
            <a:rect l="l" t="t" r="r" b="b"/>
            <a:pathLst>
              <a:path w="139794" h="8509" extrusionOk="0">
                <a:moveTo>
                  <a:pt x="304" y="0"/>
                </a:moveTo>
                <a:lnTo>
                  <a:pt x="0" y="8509"/>
                </a:lnTo>
                <a:lnTo>
                  <a:pt x="139490" y="7597"/>
                </a:lnTo>
                <a:lnTo>
                  <a:pt x="139794" y="1216"/>
                </a:lnTo>
                <a:close/>
              </a:path>
            </a:pathLst>
          </a:custGeom>
          <a:solidFill>
            <a:schemeClr val="lt2"/>
          </a:solidFill>
          <a:ln>
            <a:noFill/>
          </a:ln>
        </p:spPr>
      </p:sp>
      <p:sp>
        <p:nvSpPr>
          <p:cNvPr id="364" name="Google Shape;364;p44"/>
          <p:cNvSpPr txBox="1">
            <a:spLocks noGrp="1"/>
          </p:cNvSpPr>
          <p:nvPr>
            <p:ph type="title" idx="15"/>
          </p:nvPr>
        </p:nvSpPr>
        <p:spPr>
          <a:xfrm>
            <a:off x="1732325" y="539500"/>
            <a:ext cx="6698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Table de matières</a:t>
            </a:r>
            <a:endParaRPr dirty="0"/>
          </a:p>
        </p:txBody>
      </p:sp>
      <p:sp>
        <p:nvSpPr>
          <p:cNvPr id="365" name="Google Shape;365;p44"/>
          <p:cNvSpPr txBox="1">
            <a:spLocks noGrp="1"/>
          </p:cNvSpPr>
          <p:nvPr>
            <p:ph type="title"/>
          </p:nvPr>
        </p:nvSpPr>
        <p:spPr>
          <a:xfrm flipH="1">
            <a:off x="3115624" y="1722725"/>
            <a:ext cx="1379110" cy="851100"/>
          </a:xfrm>
          <a:prstGeom prst="rect">
            <a:avLst/>
          </a:prstGeom>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dirty="0"/>
              <a:t>01</a:t>
            </a:r>
            <a:endParaRPr dirty="0"/>
          </a:p>
        </p:txBody>
      </p:sp>
      <p:sp>
        <p:nvSpPr>
          <p:cNvPr id="366" name="Google Shape;366;p44"/>
          <p:cNvSpPr txBox="1">
            <a:spLocks noGrp="1"/>
          </p:cNvSpPr>
          <p:nvPr>
            <p:ph type="subTitle" idx="1"/>
          </p:nvPr>
        </p:nvSpPr>
        <p:spPr>
          <a:xfrm flipH="1">
            <a:off x="713275" y="1826563"/>
            <a:ext cx="2402400" cy="771956"/>
          </a:xfrm>
          <a:prstGeom prst="rect">
            <a:avLst/>
          </a:prstGeom>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dirty="0"/>
              <a:t>Présentation du projet</a:t>
            </a:r>
            <a:endParaRPr dirty="0"/>
          </a:p>
        </p:txBody>
      </p:sp>
      <p:sp>
        <p:nvSpPr>
          <p:cNvPr id="368" name="Google Shape;368;p44"/>
          <p:cNvSpPr txBox="1">
            <a:spLocks noGrp="1"/>
          </p:cNvSpPr>
          <p:nvPr>
            <p:ph type="title" idx="3"/>
          </p:nvPr>
        </p:nvSpPr>
        <p:spPr>
          <a:xfrm flipH="1">
            <a:off x="2965042" y="2847283"/>
            <a:ext cx="1529692" cy="851100"/>
          </a:xfrm>
          <a:prstGeom prst="rect">
            <a:avLst/>
          </a:prstGeom>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dirty="0"/>
              <a:t>02</a:t>
            </a:r>
            <a:endParaRPr dirty="0"/>
          </a:p>
        </p:txBody>
      </p:sp>
      <p:sp>
        <p:nvSpPr>
          <p:cNvPr id="369" name="Google Shape;369;p44"/>
          <p:cNvSpPr txBox="1">
            <a:spLocks noGrp="1"/>
          </p:cNvSpPr>
          <p:nvPr>
            <p:ph type="subTitle" idx="4"/>
          </p:nvPr>
        </p:nvSpPr>
        <p:spPr>
          <a:xfrm flipH="1">
            <a:off x="562641" y="3087133"/>
            <a:ext cx="2402400" cy="371400"/>
          </a:xfrm>
          <a:prstGeom prst="rect">
            <a:avLst/>
          </a:prstGeom>
          <a:ln>
            <a:noFill/>
          </a:ln>
        </p:spPr>
        <p:txBody>
          <a:bodyPr spcFirstLastPara="1" wrap="square" lIns="91425" tIns="91425" rIns="91425" bIns="91425" anchor="b" anchorCtr="0">
            <a:noAutofit/>
          </a:bodyPr>
          <a:lstStyle/>
          <a:p>
            <a:pPr marL="0" lvl="0" indent="0" algn="r" rtl="0">
              <a:spcBef>
                <a:spcPts val="0"/>
              </a:spcBef>
              <a:spcAft>
                <a:spcPts val="0"/>
              </a:spcAft>
              <a:buNone/>
            </a:pPr>
            <a:r>
              <a:rPr lang="fr-CM" dirty="0"/>
              <a:t>Conception</a:t>
            </a:r>
          </a:p>
        </p:txBody>
      </p:sp>
      <p:sp>
        <p:nvSpPr>
          <p:cNvPr id="371" name="Google Shape;371;p44"/>
          <p:cNvSpPr txBox="1">
            <a:spLocks noGrp="1"/>
          </p:cNvSpPr>
          <p:nvPr>
            <p:ph type="title" idx="6"/>
          </p:nvPr>
        </p:nvSpPr>
        <p:spPr>
          <a:xfrm>
            <a:off x="4649215" y="1722725"/>
            <a:ext cx="1501933" cy="851100"/>
          </a:xfrm>
          <a:prstGeom prst="rect">
            <a:avLst/>
          </a:prstGeom>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dirty="0"/>
              <a:t>03</a:t>
            </a:r>
            <a:endParaRPr dirty="0"/>
          </a:p>
        </p:txBody>
      </p:sp>
      <p:sp>
        <p:nvSpPr>
          <p:cNvPr id="372" name="Google Shape;372;p44"/>
          <p:cNvSpPr txBox="1">
            <a:spLocks noGrp="1"/>
          </p:cNvSpPr>
          <p:nvPr>
            <p:ph type="subTitle" idx="7"/>
          </p:nvPr>
        </p:nvSpPr>
        <p:spPr>
          <a:xfrm>
            <a:off x="6028325" y="1722713"/>
            <a:ext cx="2402400" cy="371400"/>
          </a:xfrm>
          <a:prstGeom prst="rect">
            <a:avLst/>
          </a:prstGeom>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dirty="0"/>
              <a:t>Démonstration</a:t>
            </a:r>
            <a:endParaRPr dirty="0"/>
          </a:p>
        </p:txBody>
      </p:sp>
      <p:sp>
        <p:nvSpPr>
          <p:cNvPr id="374" name="Google Shape;374;p44"/>
          <p:cNvSpPr txBox="1">
            <a:spLocks noGrp="1"/>
          </p:cNvSpPr>
          <p:nvPr>
            <p:ph type="title" idx="9"/>
          </p:nvPr>
        </p:nvSpPr>
        <p:spPr>
          <a:xfrm>
            <a:off x="4635334" y="2847283"/>
            <a:ext cx="1529693" cy="851100"/>
          </a:xfrm>
          <a:prstGeom prst="rect">
            <a:avLst/>
          </a:prstGeom>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dirty="0"/>
              <a:t>04</a:t>
            </a:r>
            <a:endParaRPr dirty="0"/>
          </a:p>
        </p:txBody>
      </p:sp>
      <p:sp>
        <p:nvSpPr>
          <p:cNvPr id="375" name="Google Shape;375;p44"/>
          <p:cNvSpPr txBox="1">
            <a:spLocks noGrp="1"/>
          </p:cNvSpPr>
          <p:nvPr>
            <p:ph type="subTitle" idx="13"/>
          </p:nvPr>
        </p:nvSpPr>
        <p:spPr>
          <a:xfrm>
            <a:off x="6076372" y="3044182"/>
            <a:ext cx="2402400" cy="371400"/>
          </a:xfrm>
          <a:prstGeom prst="rect">
            <a:avLst/>
          </a:prstGeom>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dirty="0"/>
              <a:t>Conclusion</a:t>
            </a:r>
            <a:endParaRPr dirty="0"/>
          </a:p>
        </p:txBody>
      </p:sp>
      <p:cxnSp>
        <p:nvCxnSpPr>
          <p:cNvPr id="377" name="Google Shape;377;p44"/>
          <p:cNvCxnSpPr/>
          <p:nvPr/>
        </p:nvCxnSpPr>
        <p:spPr>
          <a:xfrm rot="10800000">
            <a:off x="820750" y="948675"/>
            <a:ext cx="791400" cy="0"/>
          </a:xfrm>
          <a:prstGeom prst="straightConnector1">
            <a:avLst/>
          </a:prstGeom>
          <a:noFill/>
          <a:ln w="38100" cap="flat" cmpd="sng">
            <a:solidFill>
              <a:srgbClr val="6178F6"/>
            </a:solidFill>
            <a:prstDash val="solid"/>
            <a:round/>
            <a:headEnd type="none" w="med" len="med"/>
            <a:tailEnd type="none" w="med" len="med"/>
          </a:ln>
        </p:spPr>
      </p:cxnSp>
      <p:sp>
        <p:nvSpPr>
          <p:cNvPr id="378" name="Google Shape;378;p44"/>
          <p:cNvSpPr/>
          <p:nvPr/>
        </p:nvSpPr>
        <p:spPr>
          <a:xfrm>
            <a:off x="6842050" y="329531"/>
            <a:ext cx="1041300" cy="1041000"/>
          </a:xfrm>
          <a:prstGeom prst="decagon">
            <a:avLst>
              <a:gd name="vf" fmla="val 105146"/>
            </a:avLst>
          </a:prstGeom>
          <a:solidFill>
            <a:srgbClr val="95FF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9" name="Google Shape;379;p44"/>
          <p:cNvGrpSpPr/>
          <p:nvPr/>
        </p:nvGrpSpPr>
        <p:grpSpPr>
          <a:xfrm rot="1189201">
            <a:off x="7018406" y="563527"/>
            <a:ext cx="688347" cy="572675"/>
            <a:chOff x="3155625" y="1773900"/>
            <a:chExt cx="496375" cy="412963"/>
          </a:xfrm>
        </p:grpSpPr>
        <p:sp>
          <p:nvSpPr>
            <p:cNvPr id="380" name="Google Shape;380;p44"/>
            <p:cNvSpPr/>
            <p:nvPr/>
          </p:nvSpPr>
          <p:spPr>
            <a:xfrm>
              <a:off x="3163550" y="1773900"/>
              <a:ext cx="488450" cy="394525"/>
            </a:xfrm>
            <a:custGeom>
              <a:avLst/>
              <a:gdLst/>
              <a:ahLst/>
              <a:cxnLst/>
              <a:rect l="l" t="t" r="r" b="b"/>
              <a:pathLst>
                <a:path w="19538" h="15781" extrusionOk="0">
                  <a:moveTo>
                    <a:pt x="10384" y="1"/>
                  </a:moveTo>
                  <a:cubicBezTo>
                    <a:pt x="7280" y="1"/>
                    <a:pt x="4702" y="2186"/>
                    <a:pt x="4077" y="5095"/>
                  </a:cubicBezTo>
                  <a:cubicBezTo>
                    <a:pt x="3765" y="4997"/>
                    <a:pt x="3435" y="4952"/>
                    <a:pt x="3087" y="4952"/>
                  </a:cubicBezTo>
                  <a:cubicBezTo>
                    <a:pt x="1392" y="4988"/>
                    <a:pt x="9" y="6379"/>
                    <a:pt x="0" y="8074"/>
                  </a:cubicBezTo>
                  <a:cubicBezTo>
                    <a:pt x="0" y="8217"/>
                    <a:pt x="0" y="8360"/>
                    <a:pt x="18" y="8494"/>
                  </a:cubicBezTo>
                  <a:cubicBezTo>
                    <a:pt x="107" y="9145"/>
                    <a:pt x="661" y="9636"/>
                    <a:pt x="1321" y="9636"/>
                  </a:cubicBezTo>
                  <a:lnTo>
                    <a:pt x="8627" y="9636"/>
                  </a:lnTo>
                  <a:lnTo>
                    <a:pt x="8627" y="14783"/>
                  </a:lnTo>
                  <a:cubicBezTo>
                    <a:pt x="8627" y="15015"/>
                    <a:pt x="8734" y="15229"/>
                    <a:pt x="8912" y="15363"/>
                  </a:cubicBezTo>
                  <a:lnTo>
                    <a:pt x="9430" y="15746"/>
                  </a:lnTo>
                  <a:cubicBezTo>
                    <a:pt x="9459" y="15770"/>
                    <a:pt x="9491" y="15780"/>
                    <a:pt x="9523" y="15780"/>
                  </a:cubicBezTo>
                  <a:cubicBezTo>
                    <a:pt x="9599" y="15780"/>
                    <a:pt x="9671" y="15719"/>
                    <a:pt x="9671" y="15630"/>
                  </a:cubicBezTo>
                  <a:lnTo>
                    <a:pt x="9671" y="9636"/>
                  </a:lnTo>
                  <a:lnTo>
                    <a:pt x="11062" y="9636"/>
                  </a:lnTo>
                  <a:lnTo>
                    <a:pt x="11080" y="15497"/>
                  </a:lnTo>
                  <a:cubicBezTo>
                    <a:pt x="11080" y="15665"/>
                    <a:pt x="11218" y="15777"/>
                    <a:pt x="11363" y="15777"/>
                  </a:cubicBezTo>
                  <a:cubicBezTo>
                    <a:pt x="11433" y="15777"/>
                    <a:pt x="11504" y="15751"/>
                    <a:pt x="11562" y="15693"/>
                  </a:cubicBezTo>
                  <a:lnTo>
                    <a:pt x="13578" y="13668"/>
                  </a:lnTo>
                  <a:cubicBezTo>
                    <a:pt x="13748" y="13498"/>
                    <a:pt x="13623" y="13204"/>
                    <a:pt x="13382" y="13204"/>
                  </a:cubicBezTo>
                  <a:lnTo>
                    <a:pt x="12124" y="13213"/>
                  </a:lnTo>
                  <a:lnTo>
                    <a:pt x="12106" y="9636"/>
                  </a:lnTo>
                  <a:lnTo>
                    <a:pt x="18181" y="9636"/>
                  </a:lnTo>
                  <a:cubicBezTo>
                    <a:pt x="18940" y="9636"/>
                    <a:pt x="19537" y="8993"/>
                    <a:pt x="19484" y="8235"/>
                  </a:cubicBezTo>
                  <a:cubicBezTo>
                    <a:pt x="19484" y="8226"/>
                    <a:pt x="19484" y="8217"/>
                    <a:pt x="19484" y="8208"/>
                  </a:cubicBezTo>
                  <a:cubicBezTo>
                    <a:pt x="19395" y="7227"/>
                    <a:pt x="18494" y="6344"/>
                    <a:pt x="17512" y="6272"/>
                  </a:cubicBezTo>
                  <a:cubicBezTo>
                    <a:pt x="17462" y="6269"/>
                    <a:pt x="17412" y="6267"/>
                    <a:pt x="17363" y="6267"/>
                  </a:cubicBezTo>
                  <a:cubicBezTo>
                    <a:pt x="17175" y="6267"/>
                    <a:pt x="16995" y="6292"/>
                    <a:pt x="16825" y="6335"/>
                  </a:cubicBezTo>
                  <a:cubicBezTo>
                    <a:pt x="16772" y="2829"/>
                    <a:pt x="13908" y="1"/>
                    <a:pt x="103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1" name="Google Shape;381;p44"/>
            <p:cNvGrpSpPr/>
            <p:nvPr/>
          </p:nvGrpSpPr>
          <p:grpSpPr>
            <a:xfrm>
              <a:off x="3155625" y="1798538"/>
              <a:ext cx="477075" cy="388325"/>
              <a:chOff x="2308475" y="1609975"/>
              <a:chExt cx="477075" cy="388325"/>
            </a:xfrm>
          </p:grpSpPr>
          <p:sp>
            <p:nvSpPr>
              <p:cNvPr id="382" name="Google Shape;382;p44"/>
              <p:cNvSpPr/>
              <p:nvPr/>
            </p:nvSpPr>
            <p:spPr>
              <a:xfrm>
                <a:off x="2308475" y="1660025"/>
                <a:ext cx="392975" cy="338275"/>
              </a:xfrm>
              <a:custGeom>
                <a:avLst/>
                <a:gdLst/>
                <a:ahLst/>
                <a:cxnLst/>
                <a:rect l="l" t="t" r="r" b="b"/>
                <a:pathLst>
                  <a:path w="15719" h="13531" extrusionOk="0">
                    <a:moveTo>
                      <a:pt x="11053" y="3271"/>
                    </a:moveTo>
                    <a:lnTo>
                      <a:pt x="11321" y="3467"/>
                    </a:lnTo>
                    <a:cubicBezTo>
                      <a:pt x="11428" y="3548"/>
                      <a:pt x="11490" y="3673"/>
                      <a:pt x="11490" y="3798"/>
                    </a:cubicBezTo>
                    <a:lnTo>
                      <a:pt x="11490" y="10818"/>
                    </a:lnTo>
                    <a:cubicBezTo>
                      <a:pt x="11490" y="10979"/>
                      <a:pt x="11615" y="11104"/>
                      <a:pt x="11767" y="11104"/>
                    </a:cubicBezTo>
                    <a:lnTo>
                      <a:pt x="12909" y="11104"/>
                    </a:lnTo>
                    <a:lnTo>
                      <a:pt x="11053" y="12951"/>
                    </a:lnTo>
                    <a:lnTo>
                      <a:pt x="11053" y="3271"/>
                    </a:lnTo>
                    <a:close/>
                    <a:moveTo>
                      <a:pt x="5616" y="0"/>
                    </a:moveTo>
                    <a:cubicBezTo>
                      <a:pt x="5540" y="0"/>
                      <a:pt x="5463" y="29"/>
                      <a:pt x="5406" y="86"/>
                    </a:cubicBezTo>
                    <a:cubicBezTo>
                      <a:pt x="4710" y="854"/>
                      <a:pt x="4211" y="1781"/>
                      <a:pt x="3952" y="2781"/>
                    </a:cubicBezTo>
                    <a:cubicBezTo>
                      <a:pt x="3742" y="2734"/>
                      <a:pt x="3525" y="2708"/>
                      <a:pt x="3307" y="2708"/>
                    </a:cubicBezTo>
                    <a:cubicBezTo>
                      <a:pt x="3275" y="2708"/>
                      <a:pt x="3243" y="2708"/>
                      <a:pt x="3212" y="2709"/>
                    </a:cubicBezTo>
                    <a:cubicBezTo>
                      <a:pt x="2355" y="2718"/>
                      <a:pt x="1552" y="3066"/>
                      <a:pt x="955" y="3673"/>
                    </a:cubicBezTo>
                    <a:cubicBezTo>
                      <a:pt x="348" y="4279"/>
                      <a:pt x="9" y="5091"/>
                      <a:pt x="0" y="5939"/>
                    </a:cubicBezTo>
                    <a:cubicBezTo>
                      <a:pt x="0" y="6081"/>
                      <a:pt x="9" y="6233"/>
                      <a:pt x="27" y="6376"/>
                    </a:cubicBezTo>
                    <a:cubicBezTo>
                      <a:pt x="125" y="7134"/>
                      <a:pt x="767" y="7705"/>
                      <a:pt x="1534" y="7705"/>
                    </a:cubicBezTo>
                    <a:lnTo>
                      <a:pt x="8190" y="7705"/>
                    </a:lnTo>
                    <a:lnTo>
                      <a:pt x="8190" y="8410"/>
                    </a:lnTo>
                    <a:cubicBezTo>
                      <a:pt x="8190" y="8561"/>
                      <a:pt x="8314" y="8686"/>
                      <a:pt x="8466" y="8686"/>
                    </a:cubicBezTo>
                    <a:cubicBezTo>
                      <a:pt x="8618" y="8686"/>
                      <a:pt x="8743" y="8561"/>
                      <a:pt x="8743" y="8410"/>
                    </a:cubicBezTo>
                    <a:lnTo>
                      <a:pt x="8743" y="5287"/>
                    </a:lnTo>
                    <a:cubicBezTo>
                      <a:pt x="8743" y="5127"/>
                      <a:pt x="8618" y="5002"/>
                      <a:pt x="8466" y="5002"/>
                    </a:cubicBezTo>
                    <a:lnTo>
                      <a:pt x="7324" y="5002"/>
                    </a:lnTo>
                    <a:lnTo>
                      <a:pt x="9180" y="3155"/>
                    </a:lnTo>
                    <a:lnTo>
                      <a:pt x="9180" y="12835"/>
                    </a:lnTo>
                    <a:lnTo>
                      <a:pt x="8912" y="12638"/>
                    </a:lnTo>
                    <a:cubicBezTo>
                      <a:pt x="8805" y="12558"/>
                      <a:pt x="8743" y="12433"/>
                      <a:pt x="8743" y="12308"/>
                    </a:cubicBezTo>
                    <a:lnTo>
                      <a:pt x="8743" y="9552"/>
                    </a:lnTo>
                    <a:cubicBezTo>
                      <a:pt x="8743" y="9391"/>
                      <a:pt x="8618" y="9266"/>
                      <a:pt x="8466" y="9266"/>
                    </a:cubicBezTo>
                    <a:cubicBezTo>
                      <a:pt x="8314" y="9266"/>
                      <a:pt x="8190" y="9391"/>
                      <a:pt x="8190" y="9552"/>
                    </a:cubicBezTo>
                    <a:lnTo>
                      <a:pt x="8190" y="12308"/>
                    </a:lnTo>
                    <a:cubicBezTo>
                      <a:pt x="8190" y="12612"/>
                      <a:pt x="8332" y="12897"/>
                      <a:pt x="8573" y="13084"/>
                    </a:cubicBezTo>
                    <a:lnTo>
                      <a:pt x="9055" y="13450"/>
                    </a:lnTo>
                    <a:cubicBezTo>
                      <a:pt x="9135" y="13504"/>
                      <a:pt x="9224" y="13530"/>
                      <a:pt x="9314" y="13530"/>
                    </a:cubicBezTo>
                    <a:cubicBezTo>
                      <a:pt x="9376" y="13530"/>
                      <a:pt x="9439" y="13521"/>
                      <a:pt x="9501" y="13486"/>
                    </a:cubicBezTo>
                    <a:cubicBezTo>
                      <a:pt x="9644" y="13414"/>
                      <a:pt x="9733" y="13272"/>
                      <a:pt x="9733" y="13111"/>
                    </a:cubicBezTo>
                    <a:lnTo>
                      <a:pt x="9733" y="7705"/>
                    </a:lnTo>
                    <a:lnTo>
                      <a:pt x="10500" y="7705"/>
                    </a:lnTo>
                    <a:lnTo>
                      <a:pt x="10500" y="12986"/>
                    </a:lnTo>
                    <a:cubicBezTo>
                      <a:pt x="10500" y="13209"/>
                      <a:pt x="10634" y="13405"/>
                      <a:pt x="10830" y="13495"/>
                    </a:cubicBezTo>
                    <a:cubicBezTo>
                      <a:pt x="10902" y="13521"/>
                      <a:pt x="10973" y="13530"/>
                      <a:pt x="11044" y="13530"/>
                    </a:cubicBezTo>
                    <a:cubicBezTo>
                      <a:pt x="11187" y="13530"/>
                      <a:pt x="11321" y="13477"/>
                      <a:pt x="11428" y="13370"/>
                    </a:cubicBezTo>
                    <a:lnTo>
                      <a:pt x="13346" y="11452"/>
                    </a:lnTo>
                    <a:cubicBezTo>
                      <a:pt x="13498" y="11300"/>
                      <a:pt x="13542" y="11077"/>
                      <a:pt x="13462" y="10872"/>
                    </a:cubicBezTo>
                    <a:cubicBezTo>
                      <a:pt x="13373" y="10676"/>
                      <a:pt x="13185" y="10542"/>
                      <a:pt x="12962" y="10542"/>
                    </a:cubicBezTo>
                    <a:lnTo>
                      <a:pt x="12043" y="10542"/>
                    </a:lnTo>
                    <a:lnTo>
                      <a:pt x="12043" y="7705"/>
                    </a:lnTo>
                    <a:lnTo>
                      <a:pt x="15442" y="7705"/>
                    </a:lnTo>
                    <a:cubicBezTo>
                      <a:pt x="15594" y="7705"/>
                      <a:pt x="15719" y="7580"/>
                      <a:pt x="15719" y="7419"/>
                    </a:cubicBezTo>
                    <a:cubicBezTo>
                      <a:pt x="15719" y="7268"/>
                      <a:pt x="15594" y="7143"/>
                      <a:pt x="15442" y="7143"/>
                    </a:cubicBezTo>
                    <a:lnTo>
                      <a:pt x="12043" y="7143"/>
                    </a:lnTo>
                    <a:lnTo>
                      <a:pt x="12043" y="3798"/>
                    </a:lnTo>
                    <a:cubicBezTo>
                      <a:pt x="12043" y="3494"/>
                      <a:pt x="11901" y="3209"/>
                      <a:pt x="11660" y="3021"/>
                    </a:cubicBezTo>
                    <a:lnTo>
                      <a:pt x="11178" y="2656"/>
                    </a:lnTo>
                    <a:cubicBezTo>
                      <a:pt x="11102" y="2600"/>
                      <a:pt x="11015" y="2573"/>
                      <a:pt x="10928" y="2573"/>
                    </a:cubicBezTo>
                    <a:cubicBezTo>
                      <a:pt x="10861" y="2573"/>
                      <a:pt x="10794" y="2589"/>
                      <a:pt x="10732" y="2620"/>
                    </a:cubicBezTo>
                    <a:cubicBezTo>
                      <a:pt x="10589" y="2691"/>
                      <a:pt x="10500" y="2834"/>
                      <a:pt x="10500" y="2995"/>
                    </a:cubicBezTo>
                    <a:lnTo>
                      <a:pt x="10500" y="7143"/>
                    </a:lnTo>
                    <a:lnTo>
                      <a:pt x="9733" y="7143"/>
                    </a:lnTo>
                    <a:lnTo>
                      <a:pt x="9733" y="3120"/>
                    </a:lnTo>
                    <a:cubicBezTo>
                      <a:pt x="9733" y="2897"/>
                      <a:pt x="9599" y="2700"/>
                      <a:pt x="9403" y="2611"/>
                    </a:cubicBezTo>
                    <a:cubicBezTo>
                      <a:pt x="9336" y="2585"/>
                      <a:pt x="9267" y="2572"/>
                      <a:pt x="9198" y="2572"/>
                    </a:cubicBezTo>
                    <a:cubicBezTo>
                      <a:pt x="9054" y="2572"/>
                      <a:pt x="8913" y="2628"/>
                      <a:pt x="8805" y="2736"/>
                    </a:cubicBezTo>
                    <a:lnTo>
                      <a:pt x="6887" y="4654"/>
                    </a:lnTo>
                    <a:cubicBezTo>
                      <a:pt x="6735" y="4806"/>
                      <a:pt x="6691" y="5029"/>
                      <a:pt x="6771" y="5234"/>
                    </a:cubicBezTo>
                    <a:cubicBezTo>
                      <a:pt x="6860" y="5430"/>
                      <a:pt x="7048" y="5564"/>
                      <a:pt x="7271" y="5564"/>
                    </a:cubicBezTo>
                    <a:lnTo>
                      <a:pt x="8190" y="5564"/>
                    </a:lnTo>
                    <a:lnTo>
                      <a:pt x="8190" y="7143"/>
                    </a:lnTo>
                    <a:lnTo>
                      <a:pt x="1534" y="7143"/>
                    </a:lnTo>
                    <a:cubicBezTo>
                      <a:pt x="1053" y="7143"/>
                      <a:pt x="642" y="6786"/>
                      <a:pt x="580" y="6304"/>
                    </a:cubicBezTo>
                    <a:cubicBezTo>
                      <a:pt x="571" y="6188"/>
                      <a:pt x="562" y="6063"/>
                      <a:pt x="562" y="5948"/>
                    </a:cubicBezTo>
                    <a:cubicBezTo>
                      <a:pt x="571" y="4493"/>
                      <a:pt x="1766" y="3289"/>
                      <a:pt x="3221" y="3262"/>
                    </a:cubicBezTo>
                    <a:cubicBezTo>
                      <a:pt x="3506" y="3262"/>
                      <a:pt x="3800" y="3298"/>
                      <a:pt x="4068" y="3387"/>
                    </a:cubicBezTo>
                    <a:cubicBezTo>
                      <a:pt x="4095" y="3393"/>
                      <a:pt x="4122" y="3396"/>
                      <a:pt x="4148" y="3396"/>
                    </a:cubicBezTo>
                    <a:cubicBezTo>
                      <a:pt x="4201" y="3396"/>
                      <a:pt x="4252" y="3384"/>
                      <a:pt x="4300" y="3360"/>
                    </a:cubicBezTo>
                    <a:cubicBezTo>
                      <a:pt x="4362" y="3316"/>
                      <a:pt x="4416" y="3253"/>
                      <a:pt x="4425" y="3173"/>
                    </a:cubicBezTo>
                    <a:cubicBezTo>
                      <a:pt x="4639" y="2165"/>
                      <a:pt x="5121" y="1228"/>
                      <a:pt x="5817" y="470"/>
                    </a:cubicBezTo>
                    <a:cubicBezTo>
                      <a:pt x="5924" y="354"/>
                      <a:pt x="5915" y="176"/>
                      <a:pt x="5799" y="69"/>
                    </a:cubicBezTo>
                    <a:cubicBezTo>
                      <a:pt x="5749" y="23"/>
                      <a:pt x="5683" y="0"/>
                      <a:pt x="561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44"/>
              <p:cNvSpPr/>
              <p:nvPr/>
            </p:nvSpPr>
            <p:spPr>
              <a:xfrm>
                <a:off x="2461900" y="1609975"/>
                <a:ext cx="323650" cy="242675"/>
              </a:xfrm>
              <a:custGeom>
                <a:avLst/>
                <a:gdLst/>
                <a:ahLst/>
                <a:cxnLst/>
                <a:rect l="l" t="t" r="r" b="b"/>
                <a:pathLst>
                  <a:path w="12946" h="9707" extrusionOk="0">
                    <a:moveTo>
                      <a:pt x="3997" y="1"/>
                    </a:moveTo>
                    <a:cubicBezTo>
                      <a:pt x="2597" y="1"/>
                      <a:pt x="1268" y="447"/>
                      <a:pt x="152" y="1286"/>
                    </a:cubicBezTo>
                    <a:cubicBezTo>
                      <a:pt x="28" y="1384"/>
                      <a:pt x="1" y="1553"/>
                      <a:pt x="99" y="1678"/>
                    </a:cubicBezTo>
                    <a:cubicBezTo>
                      <a:pt x="151" y="1752"/>
                      <a:pt x="235" y="1791"/>
                      <a:pt x="320" y="1791"/>
                    </a:cubicBezTo>
                    <a:cubicBezTo>
                      <a:pt x="380" y="1791"/>
                      <a:pt x="440" y="1772"/>
                      <a:pt x="491" y="1732"/>
                    </a:cubicBezTo>
                    <a:cubicBezTo>
                      <a:pt x="1508" y="964"/>
                      <a:pt x="2722" y="563"/>
                      <a:pt x="3997" y="563"/>
                    </a:cubicBezTo>
                    <a:cubicBezTo>
                      <a:pt x="7164" y="563"/>
                      <a:pt x="9778" y="3132"/>
                      <a:pt x="9823" y="6299"/>
                    </a:cubicBezTo>
                    <a:cubicBezTo>
                      <a:pt x="9823" y="6388"/>
                      <a:pt x="9867" y="6469"/>
                      <a:pt x="9939" y="6522"/>
                    </a:cubicBezTo>
                    <a:cubicBezTo>
                      <a:pt x="9982" y="6559"/>
                      <a:pt x="10039" y="6575"/>
                      <a:pt x="10099" y="6575"/>
                    </a:cubicBezTo>
                    <a:cubicBezTo>
                      <a:pt x="10126" y="6575"/>
                      <a:pt x="10153" y="6572"/>
                      <a:pt x="10180" y="6567"/>
                    </a:cubicBezTo>
                    <a:cubicBezTo>
                      <a:pt x="10328" y="6530"/>
                      <a:pt x="10483" y="6511"/>
                      <a:pt x="10644" y="6511"/>
                    </a:cubicBezTo>
                    <a:cubicBezTo>
                      <a:pt x="10677" y="6511"/>
                      <a:pt x="10709" y="6512"/>
                      <a:pt x="10742" y="6513"/>
                    </a:cubicBezTo>
                    <a:cubicBezTo>
                      <a:pt x="11545" y="6567"/>
                      <a:pt x="12285" y="7289"/>
                      <a:pt x="12347" y="8092"/>
                    </a:cubicBezTo>
                    <a:lnTo>
                      <a:pt x="12356" y="8119"/>
                    </a:lnTo>
                    <a:cubicBezTo>
                      <a:pt x="12374" y="8387"/>
                      <a:pt x="12285" y="8636"/>
                      <a:pt x="12098" y="8842"/>
                    </a:cubicBezTo>
                    <a:cubicBezTo>
                      <a:pt x="11919" y="9038"/>
                      <a:pt x="11661" y="9145"/>
                      <a:pt x="11393" y="9145"/>
                    </a:cubicBezTo>
                    <a:lnTo>
                      <a:pt x="10447" y="9145"/>
                    </a:lnTo>
                    <a:cubicBezTo>
                      <a:pt x="10296" y="9145"/>
                      <a:pt x="10171" y="9270"/>
                      <a:pt x="10171" y="9421"/>
                    </a:cubicBezTo>
                    <a:cubicBezTo>
                      <a:pt x="10171" y="9582"/>
                      <a:pt x="10296" y="9707"/>
                      <a:pt x="10447" y="9707"/>
                    </a:cubicBezTo>
                    <a:lnTo>
                      <a:pt x="11393" y="9707"/>
                    </a:lnTo>
                    <a:cubicBezTo>
                      <a:pt x="11812" y="9707"/>
                      <a:pt x="12223" y="9529"/>
                      <a:pt x="12508" y="9216"/>
                    </a:cubicBezTo>
                    <a:cubicBezTo>
                      <a:pt x="12794" y="8913"/>
                      <a:pt x="12945" y="8494"/>
                      <a:pt x="12909" y="8074"/>
                    </a:cubicBezTo>
                    <a:lnTo>
                      <a:pt x="12909" y="8048"/>
                    </a:lnTo>
                    <a:cubicBezTo>
                      <a:pt x="12865" y="7530"/>
                      <a:pt x="12615" y="7022"/>
                      <a:pt x="12205" y="6629"/>
                    </a:cubicBezTo>
                    <a:cubicBezTo>
                      <a:pt x="11803" y="6228"/>
                      <a:pt x="11295" y="5996"/>
                      <a:pt x="10777" y="5960"/>
                    </a:cubicBezTo>
                    <a:cubicBezTo>
                      <a:pt x="10722" y="5956"/>
                      <a:pt x="10667" y="5954"/>
                      <a:pt x="10610" y="5954"/>
                    </a:cubicBezTo>
                    <a:cubicBezTo>
                      <a:pt x="10531" y="5954"/>
                      <a:pt x="10451" y="5959"/>
                      <a:pt x="10367" y="5969"/>
                    </a:cubicBezTo>
                    <a:cubicBezTo>
                      <a:pt x="10269" y="4399"/>
                      <a:pt x="9600" y="2954"/>
                      <a:pt x="8485" y="1839"/>
                    </a:cubicBezTo>
                    <a:cubicBezTo>
                      <a:pt x="7280" y="652"/>
                      <a:pt x="5683" y="1"/>
                      <a:pt x="399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44"/>
              <p:cNvSpPr/>
              <p:nvPr/>
            </p:nvSpPr>
            <p:spPr>
              <a:xfrm>
                <a:off x="2621375" y="1763200"/>
                <a:ext cx="14075" cy="49975"/>
              </a:xfrm>
              <a:custGeom>
                <a:avLst/>
                <a:gdLst/>
                <a:ahLst/>
                <a:cxnLst/>
                <a:rect l="l" t="t" r="r" b="b"/>
                <a:pathLst>
                  <a:path w="563" h="1999" extrusionOk="0">
                    <a:moveTo>
                      <a:pt x="286" y="1"/>
                    </a:moveTo>
                    <a:cubicBezTo>
                      <a:pt x="125" y="1"/>
                      <a:pt x="0" y="126"/>
                      <a:pt x="0" y="277"/>
                    </a:cubicBezTo>
                    <a:lnTo>
                      <a:pt x="0" y="1722"/>
                    </a:lnTo>
                    <a:cubicBezTo>
                      <a:pt x="0" y="1874"/>
                      <a:pt x="125" y="1999"/>
                      <a:pt x="286" y="1999"/>
                    </a:cubicBezTo>
                    <a:cubicBezTo>
                      <a:pt x="437" y="1999"/>
                      <a:pt x="562" y="1874"/>
                      <a:pt x="562" y="1722"/>
                    </a:cubicBezTo>
                    <a:lnTo>
                      <a:pt x="562" y="277"/>
                    </a:lnTo>
                    <a:cubicBezTo>
                      <a:pt x="562" y="126"/>
                      <a:pt x="437" y="1"/>
                      <a:pt x="28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44"/>
              <p:cNvSpPr/>
              <p:nvPr/>
            </p:nvSpPr>
            <p:spPr>
              <a:xfrm>
                <a:off x="2487325" y="1909500"/>
                <a:ext cx="14075" cy="50000"/>
              </a:xfrm>
              <a:custGeom>
                <a:avLst/>
                <a:gdLst/>
                <a:ahLst/>
                <a:cxnLst/>
                <a:rect l="l" t="t" r="r" b="b"/>
                <a:pathLst>
                  <a:path w="563" h="2000" extrusionOk="0">
                    <a:moveTo>
                      <a:pt x="286" y="1"/>
                    </a:moveTo>
                    <a:cubicBezTo>
                      <a:pt x="126" y="1"/>
                      <a:pt x="1" y="126"/>
                      <a:pt x="1" y="277"/>
                    </a:cubicBezTo>
                    <a:lnTo>
                      <a:pt x="1" y="1723"/>
                    </a:lnTo>
                    <a:cubicBezTo>
                      <a:pt x="1" y="1874"/>
                      <a:pt x="126" y="1999"/>
                      <a:pt x="286" y="1999"/>
                    </a:cubicBezTo>
                    <a:cubicBezTo>
                      <a:pt x="438" y="1999"/>
                      <a:pt x="563" y="1874"/>
                      <a:pt x="563" y="1723"/>
                    </a:cubicBezTo>
                    <a:lnTo>
                      <a:pt x="563" y="277"/>
                    </a:lnTo>
                    <a:cubicBezTo>
                      <a:pt x="563" y="126"/>
                      <a:pt x="438" y="1"/>
                      <a:pt x="28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44"/>
              <p:cNvSpPr/>
              <p:nvPr/>
            </p:nvSpPr>
            <p:spPr>
              <a:xfrm>
                <a:off x="2554900" y="1643225"/>
                <a:ext cx="128950" cy="127150"/>
              </a:xfrm>
              <a:custGeom>
                <a:avLst/>
                <a:gdLst/>
                <a:ahLst/>
                <a:cxnLst/>
                <a:rect l="l" t="t" r="r" b="b"/>
                <a:pathLst>
                  <a:path w="5158" h="5086" extrusionOk="0">
                    <a:moveTo>
                      <a:pt x="277" y="0"/>
                    </a:moveTo>
                    <a:cubicBezTo>
                      <a:pt x="126" y="0"/>
                      <a:pt x="1" y="125"/>
                      <a:pt x="1" y="277"/>
                    </a:cubicBezTo>
                    <a:cubicBezTo>
                      <a:pt x="1" y="428"/>
                      <a:pt x="126" y="553"/>
                      <a:pt x="277" y="553"/>
                    </a:cubicBezTo>
                    <a:cubicBezTo>
                      <a:pt x="2624" y="553"/>
                      <a:pt x="4559" y="2462"/>
                      <a:pt x="4595" y="4809"/>
                    </a:cubicBezTo>
                    <a:cubicBezTo>
                      <a:pt x="4595" y="4960"/>
                      <a:pt x="4720" y="5085"/>
                      <a:pt x="4872" y="5085"/>
                    </a:cubicBezTo>
                    <a:lnTo>
                      <a:pt x="4881" y="5085"/>
                    </a:lnTo>
                    <a:cubicBezTo>
                      <a:pt x="5032" y="5085"/>
                      <a:pt x="5157" y="4951"/>
                      <a:pt x="5157" y="4800"/>
                    </a:cubicBezTo>
                    <a:cubicBezTo>
                      <a:pt x="5130" y="3515"/>
                      <a:pt x="4622" y="2311"/>
                      <a:pt x="3703" y="1401"/>
                    </a:cubicBezTo>
                    <a:cubicBezTo>
                      <a:pt x="2784" y="500"/>
                      <a:pt x="1562" y="0"/>
                      <a:pt x="27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 name="ZoneTexte 5">
            <a:extLst>
              <a:ext uri="{FF2B5EF4-FFF2-40B4-BE49-F238E27FC236}">
                <a16:creationId xmlns:a16="http://schemas.microsoft.com/office/drawing/2014/main" id="{F4218B7A-F696-232B-816C-C4DD9970065C}"/>
              </a:ext>
            </a:extLst>
          </p:cNvPr>
          <p:cNvSpPr txBox="1"/>
          <p:nvPr/>
        </p:nvSpPr>
        <p:spPr>
          <a:xfrm>
            <a:off x="8355140" y="4342883"/>
            <a:ext cx="379285" cy="523220"/>
          </a:xfrm>
          <a:prstGeom prst="rect">
            <a:avLst/>
          </a:prstGeom>
          <a:noFill/>
        </p:spPr>
        <p:txBody>
          <a:bodyPr wrap="square" rtlCol="0">
            <a:spAutoFit/>
          </a:bodyPr>
          <a:lstStyle/>
          <a:p>
            <a:r>
              <a:rPr lang="fr-CM" sz="2800" dirty="0"/>
              <a:t>2</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391" name="Google Shape;391;p45"/>
          <p:cNvSpPr/>
          <p:nvPr/>
        </p:nvSpPr>
        <p:spPr>
          <a:xfrm>
            <a:off x="1058950" y="3333906"/>
            <a:ext cx="1041300" cy="1041000"/>
          </a:xfrm>
          <a:prstGeom prst="decagon">
            <a:avLst>
              <a:gd name="vf" fmla="val 105146"/>
            </a:avLst>
          </a:prstGeom>
          <a:solidFill>
            <a:srgbClr val="95FF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45"/>
          <p:cNvSpPr/>
          <p:nvPr/>
        </p:nvSpPr>
        <p:spPr>
          <a:xfrm>
            <a:off x="1593250" y="1996250"/>
            <a:ext cx="2862282" cy="130230"/>
          </a:xfrm>
          <a:custGeom>
            <a:avLst/>
            <a:gdLst/>
            <a:ahLst/>
            <a:cxnLst/>
            <a:rect l="l" t="t" r="r" b="b"/>
            <a:pathLst>
              <a:path w="139794" h="8509" extrusionOk="0">
                <a:moveTo>
                  <a:pt x="304" y="0"/>
                </a:moveTo>
                <a:lnTo>
                  <a:pt x="0" y="8509"/>
                </a:lnTo>
                <a:lnTo>
                  <a:pt x="139490" y="7597"/>
                </a:lnTo>
                <a:lnTo>
                  <a:pt x="139794" y="1216"/>
                </a:lnTo>
                <a:close/>
              </a:path>
            </a:pathLst>
          </a:custGeom>
          <a:solidFill>
            <a:schemeClr val="lt2"/>
          </a:solidFill>
          <a:ln>
            <a:noFill/>
          </a:ln>
        </p:spPr>
      </p:sp>
      <p:sp>
        <p:nvSpPr>
          <p:cNvPr id="394" name="Google Shape;394;p45"/>
          <p:cNvSpPr txBox="1">
            <a:spLocks noGrp="1"/>
          </p:cNvSpPr>
          <p:nvPr>
            <p:ph type="title"/>
          </p:nvPr>
        </p:nvSpPr>
        <p:spPr>
          <a:xfrm>
            <a:off x="1537700" y="1450125"/>
            <a:ext cx="4045200" cy="749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Introduction</a:t>
            </a:r>
            <a:endParaRPr/>
          </a:p>
        </p:txBody>
      </p:sp>
      <p:cxnSp>
        <p:nvCxnSpPr>
          <p:cNvPr id="396" name="Google Shape;396;p45"/>
          <p:cNvCxnSpPr/>
          <p:nvPr/>
        </p:nvCxnSpPr>
        <p:spPr>
          <a:xfrm>
            <a:off x="1633025" y="1438775"/>
            <a:ext cx="852000" cy="0"/>
          </a:xfrm>
          <a:prstGeom prst="straightConnector1">
            <a:avLst/>
          </a:prstGeom>
          <a:noFill/>
          <a:ln w="38100" cap="flat" cmpd="sng">
            <a:solidFill>
              <a:schemeClr val="accent1"/>
            </a:solidFill>
            <a:prstDash val="solid"/>
            <a:round/>
            <a:headEnd type="none" w="med" len="med"/>
            <a:tailEnd type="none" w="med" len="med"/>
          </a:ln>
        </p:spPr>
      </p:cxnSp>
      <p:grpSp>
        <p:nvGrpSpPr>
          <p:cNvPr id="397" name="Google Shape;397;p45"/>
          <p:cNvGrpSpPr/>
          <p:nvPr/>
        </p:nvGrpSpPr>
        <p:grpSpPr>
          <a:xfrm rot="900245">
            <a:off x="1279924" y="3602427"/>
            <a:ext cx="599271" cy="543125"/>
            <a:chOff x="487903" y="3023794"/>
            <a:chExt cx="1092563" cy="990202"/>
          </a:xfrm>
        </p:grpSpPr>
        <p:sp>
          <p:nvSpPr>
            <p:cNvPr id="398" name="Google Shape;398;p45"/>
            <p:cNvSpPr/>
            <p:nvPr/>
          </p:nvSpPr>
          <p:spPr>
            <a:xfrm>
              <a:off x="524720" y="3023794"/>
              <a:ext cx="1055746" cy="950366"/>
            </a:xfrm>
            <a:custGeom>
              <a:avLst/>
              <a:gdLst/>
              <a:ahLst/>
              <a:cxnLst/>
              <a:rect l="l" t="t" r="r" b="b"/>
              <a:pathLst>
                <a:path w="19494" h="17549" extrusionOk="0">
                  <a:moveTo>
                    <a:pt x="1446" y="1"/>
                  </a:moveTo>
                  <a:cubicBezTo>
                    <a:pt x="643" y="1"/>
                    <a:pt x="1" y="643"/>
                    <a:pt x="1" y="1437"/>
                  </a:cubicBezTo>
                  <a:lnTo>
                    <a:pt x="1" y="11125"/>
                  </a:lnTo>
                  <a:lnTo>
                    <a:pt x="1" y="11732"/>
                  </a:lnTo>
                  <a:lnTo>
                    <a:pt x="1" y="11991"/>
                  </a:lnTo>
                  <a:lnTo>
                    <a:pt x="1" y="13793"/>
                  </a:lnTo>
                  <a:cubicBezTo>
                    <a:pt x="1" y="14141"/>
                    <a:pt x="286" y="14426"/>
                    <a:pt x="634" y="14426"/>
                  </a:cubicBezTo>
                  <a:lnTo>
                    <a:pt x="7468" y="14426"/>
                  </a:lnTo>
                  <a:cubicBezTo>
                    <a:pt x="7459" y="14444"/>
                    <a:pt x="7459" y="14462"/>
                    <a:pt x="7459" y="14480"/>
                  </a:cubicBezTo>
                  <a:cubicBezTo>
                    <a:pt x="7450" y="14498"/>
                    <a:pt x="7450" y="14524"/>
                    <a:pt x="7441" y="14542"/>
                  </a:cubicBezTo>
                  <a:cubicBezTo>
                    <a:pt x="7432" y="14569"/>
                    <a:pt x="7432" y="14596"/>
                    <a:pt x="7423" y="14614"/>
                  </a:cubicBezTo>
                  <a:cubicBezTo>
                    <a:pt x="7414" y="14640"/>
                    <a:pt x="7414" y="14667"/>
                    <a:pt x="7405" y="14685"/>
                  </a:cubicBezTo>
                  <a:cubicBezTo>
                    <a:pt x="7397" y="14712"/>
                    <a:pt x="7388" y="14738"/>
                    <a:pt x="7388" y="14765"/>
                  </a:cubicBezTo>
                  <a:cubicBezTo>
                    <a:pt x="7379" y="14783"/>
                    <a:pt x="7370" y="14810"/>
                    <a:pt x="7361" y="14837"/>
                  </a:cubicBezTo>
                  <a:cubicBezTo>
                    <a:pt x="7352" y="14863"/>
                    <a:pt x="7343" y="14890"/>
                    <a:pt x="7334" y="14917"/>
                  </a:cubicBezTo>
                  <a:cubicBezTo>
                    <a:pt x="7325" y="14953"/>
                    <a:pt x="7307" y="14997"/>
                    <a:pt x="7298" y="15033"/>
                  </a:cubicBezTo>
                  <a:cubicBezTo>
                    <a:pt x="7245" y="15184"/>
                    <a:pt x="7182" y="15345"/>
                    <a:pt x="7111" y="15506"/>
                  </a:cubicBezTo>
                  <a:cubicBezTo>
                    <a:pt x="6861" y="16023"/>
                    <a:pt x="6487" y="16567"/>
                    <a:pt x="5916" y="16995"/>
                  </a:cubicBezTo>
                  <a:cubicBezTo>
                    <a:pt x="5684" y="17174"/>
                    <a:pt x="5809" y="17549"/>
                    <a:pt x="6103" y="17549"/>
                  </a:cubicBezTo>
                  <a:lnTo>
                    <a:pt x="13383" y="17549"/>
                  </a:lnTo>
                  <a:cubicBezTo>
                    <a:pt x="13677" y="17549"/>
                    <a:pt x="13802" y="17174"/>
                    <a:pt x="13570" y="16995"/>
                  </a:cubicBezTo>
                  <a:cubicBezTo>
                    <a:pt x="12999" y="16567"/>
                    <a:pt x="12624" y="16023"/>
                    <a:pt x="12383" y="15506"/>
                  </a:cubicBezTo>
                  <a:cubicBezTo>
                    <a:pt x="12303" y="15345"/>
                    <a:pt x="12241" y="15184"/>
                    <a:pt x="12187" y="15033"/>
                  </a:cubicBezTo>
                  <a:cubicBezTo>
                    <a:pt x="12178" y="14997"/>
                    <a:pt x="12160" y="14953"/>
                    <a:pt x="12151" y="14917"/>
                  </a:cubicBezTo>
                  <a:cubicBezTo>
                    <a:pt x="12143" y="14890"/>
                    <a:pt x="12134" y="14863"/>
                    <a:pt x="12125" y="14837"/>
                  </a:cubicBezTo>
                  <a:cubicBezTo>
                    <a:pt x="12116" y="14810"/>
                    <a:pt x="12116" y="14783"/>
                    <a:pt x="12107" y="14765"/>
                  </a:cubicBezTo>
                  <a:cubicBezTo>
                    <a:pt x="12098" y="14738"/>
                    <a:pt x="12089" y="14712"/>
                    <a:pt x="12080" y="14685"/>
                  </a:cubicBezTo>
                  <a:cubicBezTo>
                    <a:pt x="12080" y="14667"/>
                    <a:pt x="12071" y="14640"/>
                    <a:pt x="12062" y="14614"/>
                  </a:cubicBezTo>
                  <a:cubicBezTo>
                    <a:pt x="12062" y="14596"/>
                    <a:pt x="12053" y="14569"/>
                    <a:pt x="12044" y="14542"/>
                  </a:cubicBezTo>
                  <a:cubicBezTo>
                    <a:pt x="12044" y="14524"/>
                    <a:pt x="12035" y="14498"/>
                    <a:pt x="12035" y="14480"/>
                  </a:cubicBezTo>
                  <a:cubicBezTo>
                    <a:pt x="12027" y="14462"/>
                    <a:pt x="12027" y="14444"/>
                    <a:pt x="12018" y="14426"/>
                  </a:cubicBezTo>
                  <a:lnTo>
                    <a:pt x="18851" y="14426"/>
                  </a:lnTo>
                  <a:cubicBezTo>
                    <a:pt x="19208" y="14426"/>
                    <a:pt x="19493" y="14141"/>
                    <a:pt x="19493" y="13793"/>
                  </a:cubicBezTo>
                  <a:lnTo>
                    <a:pt x="19493" y="11732"/>
                  </a:lnTo>
                  <a:lnTo>
                    <a:pt x="19493" y="11125"/>
                  </a:lnTo>
                  <a:lnTo>
                    <a:pt x="19493" y="1437"/>
                  </a:lnTo>
                  <a:cubicBezTo>
                    <a:pt x="19493" y="643"/>
                    <a:pt x="18842" y="1"/>
                    <a:pt x="18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9" name="Google Shape;399;p45"/>
            <p:cNvGrpSpPr/>
            <p:nvPr/>
          </p:nvGrpSpPr>
          <p:grpSpPr>
            <a:xfrm>
              <a:off x="487903" y="3060089"/>
              <a:ext cx="1055728" cy="953907"/>
              <a:chOff x="479650" y="2294000"/>
              <a:chExt cx="476175" cy="430250"/>
            </a:xfrm>
          </p:grpSpPr>
          <p:sp>
            <p:nvSpPr>
              <p:cNvPr id="400" name="Google Shape;400;p45"/>
              <p:cNvSpPr/>
              <p:nvPr/>
            </p:nvSpPr>
            <p:spPr>
              <a:xfrm>
                <a:off x="479650" y="2294000"/>
                <a:ext cx="476175" cy="430250"/>
              </a:xfrm>
              <a:custGeom>
                <a:avLst/>
                <a:gdLst/>
                <a:ahLst/>
                <a:cxnLst/>
                <a:rect l="l" t="t" r="r" b="b"/>
                <a:pathLst>
                  <a:path w="19047" h="17210" extrusionOk="0">
                    <a:moveTo>
                      <a:pt x="11464" y="14247"/>
                    </a:moveTo>
                    <a:cubicBezTo>
                      <a:pt x="11660" y="14979"/>
                      <a:pt x="12080" y="15934"/>
                      <a:pt x="12990" y="16629"/>
                    </a:cubicBezTo>
                    <a:cubicBezTo>
                      <a:pt x="12990" y="16638"/>
                      <a:pt x="12990" y="16647"/>
                      <a:pt x="12990" y="16647"/>
                    </a:cubicBezTo>
                    <a:lnTo>
                      <a:pt x="6067" y="16647"/>
                    </a:lnTo>
                    <a:cubicBezTo>
                      <a:pt x="6067" y="16647"/>
                      <a:pt x="6058" y="16638"/>
                      <a:pt x="6067" y="16629"/>
                    </a:cubicBezTo>
                    <a:cubicBezTo>
                      <a:pt x="6977" y="15942"/>
                      <a:pt x="7396" y="14997"/>
                      <a:pt x="7592" y="14247"/>
                    </a:cubicBezTo>
                    <a:close/>
                    <a:moveTo>
                      <a:pt x="1651" y="1"/>
                    </a:moveTo>
                    <a:cubicBezTo>
                      <a:pt x="741" y="1"/>
                      <a:pt x="0" y="741"/>
                      <a:pt x="0" y="1651"/>
                    </a:cubicBezTo>
                    <a:lnTo>
                      <a:pt x="0" y="13364"/>
                    </a:lnTo>
                    <a:cubicBezTo>
                      <a:pt x="0" y="13855"/>
                      <a:pt x="402" y="14247"/>
                      <a:pt x="893" y="14247"/>
                    </a:cubicBezTo>
                    <a:lnTo>
                      <a:pt x="7012" y="14247"/>
                    </a:lnTo>
                    <a:cubicBezTo>
                      <a:pt x="6825" y="14881"/>
                      <a:pt x="6459" y="15630"/>
                      <a:pt x="5728" y="16183"/>
                    </a:cubicBezTo>
                    <a:cubicBezTo>
                      <a:pt x="5532" y="16335"/>
                      <a:pt x="5460" y="16585"/>
                      <a:pt x="5532" y="16817"/>
                    </a:cubicBezTo>
                    <a:cubicBezTo>
                      <a:pt x="5612" y="17058"/>
                      <a:pt x="5826" y="17209"/>
                      <a:pt x="6076" y="17209"/>
                    </a:cubicBezTo>
                    <a:lnTo>
                      <a:pt x="12981" y="17209"/>
                    </a:lnTo>
                    <a:cubicBezTo>
                      <a:pt x="13230" y="17209"/>
                      <a:pt x="13436" y="17058"/>
                      <a:pt x="13516" y="16817"/>
                    </a:cubicBezTo>
                    <a:cubicBezTo>
                      <a:pt x="13596" y="16585"/>
                      <a:pt x="13525" y="16335"/>
                      <a:pt x="13320" y="16183"/>
                    </a:cubicBezTo>
                    <a:cubicBezTo>
                      <a:pt x="12597" y="15630"/>
                      <a:pt x="12231" y="14872"/>
                      <a:pt x="12044" y="14247"/>
                    </a:cubicBezTo>
                    <a:lnTo>
                      <a:pt x="14328" y="14247"/>
                    </a:lnTo>
                    <a:cubicBezTo>
                      <a:pt x="14479" y="14247"/>
                      <a:pt x="14604" y="14123"/>
                      <a:pt x="14604" y="13971"/>
                    </a:cubicBezTo>
                    <a:cubicBezTo>
                      <a:pt x="14604" y="13819"/>
                      <a:pt x="14479" y="13694"/>
                      <a:pt x="14328" y="13694"/>
                    </a:cubicBezTo>
                    <a:lnTo>
                      <a:pt x="893" y="13694"/>
                    </a:lnTo>
                    <a:cubicBezTo>
                      <a:pt x="705" y="13694"/>
                      <a:pt x="563" y="13543"/>
                      <a:pt x="563" y="13364"/>
                    </a:cubicBezTo>
                    <a:lnTo>
                      <a:pt x="563" y="11687"/>
                    </a:lnTo>
                    <a:lnTo>
                      <a:pt x="18494" y="11687"/>
                    </a:lnTo>
                    <a:lnTo>
                      <a:pt x="18494" y="13364"/>
                    </a:lnTo>
                    <a:cubicBezTo>
                      <a:pt x="18494" y="13543"/>
                      <a:pt x="18342" y="13694"/>
                      <a:pt x="18164" y="13694"/>
                    </a:cubicBezTo>
                    <a:lnTo>
                      <a:pt x="15470" y="13694"/>
                    </a:lnTo>
                    <a:cubicBezTo>
                      <a:pt x="15309" y="13694"/>
                      <a:pt x="15184" y="13819"/>
                      <a:pt x="15184" y="13971"/>
                    </a:cubicBezTo>
                    <a:cubicBezTo>
                      <a:pt x="15184" y="14123"/>
                      <a:pt x="15309" y="14247"/>
                      <a:pt x="15470" y="14247"/>
                    </a:cubicBezTo>
                    <a:lnTo>
                      <a:pt x="18164" y="14247"/>
                    </a:lnTo>
                    <a:cubicBezTo>
                      <a:pt x="18654" y="14247"/>
                      <a:pt x="19047" y="13855"/>
                      <a:pt x="19047" y="13364"/>
                    </a:cubicBezTo>
                    <a:lnTo>
                      <a:pt x="19047" y="5665"/>
                    </a:lnTo>
                    <a:cubicBezTo>
                      <a:pt x="19047" y="5505"/>
                      <a:pt x="18922" y="5380"/>
                      <a:pt x="18770" y="5380"/>
                    </a:cubicBezTo>
                    <a:cubicBezTo>
                      <a:pt x="18619" y="5380"/>
                      <a:pt x="18494" y="5505"/>
                      <a:pt x="18494" y="5665"/>
                    </a:cubicBezTo>
                    <a:lnTo>
                      <a:pt x="18494" y="11125"/>
                    </a:lnTo>
                    <a:lnTo>
                      <a:pt x="563" y="11125"/>
                    </a:lnTo>
                    <a:lnTo>
                      <a:pt x="563" y="1651"/>
                    </a:lnTo>
                    <a:cubicBezTo>
                      <a:pt x="563" y="1044"/>
                      <a:pt x="1053" y="563"/>
                      <a:pt x="1651" y="563"/>
                    </a:cubicBezTo>
                    <a:lnTo>
                      <a:pt x="17405" y="563"/>
                    </a:lnTo>
                    <a:cubicBezTo>
                      <a:pt x="18003" y="563"/>
                      <a:pt x="18494" y="1044"/>
                      <a:pt x="18494" y="1651"/>
                    </a:cubicBezTo>
                    <a:lnTo>
                      <a:pt x="18494" y="4524"/>
                    </a:lnTo>
                    <a:cubicBezTo>
                      <a:pt x="18494" y="4675"/>
                      <a:pt x="18619" y="4800"/>
                      <a:pt x="18770" y="4800"/>
                    </a:cubicBezTo>
                    <a:cubicBezTo>
                      <a:pt x="18922" y="4800"/>
                      <a:pt x="19047" y="4675"/>
                      <a:pt x="19047" y="4524"/>
                    </a:cubicBezTo>
                    <a:lnTo>
                      <a:pt x="19047" y="1651"/>
                    </a:lnTo>
                    <a:cubicBezTo>
                      <a:pt x="19047" y="741"/>
                      <a:pt x="18315" y="1"/>
                      <a:pt x="1740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45"/>
              <p:cNvSpPr/>
              <p:nvPr/>
            </p:nvSpPr>
            <p:spPr>
              <a:xfrm>
                <a:off x="700450" y="2593750"/>
                <a:ext cx="34825" cy="34825"/>
              </a:xfrm>
              <a:custGeom>
                <a:avLst/>
                <a:gdLst/>
                <a:ahLst/>
                <a:cxnLst/>
                <a:rect l="l" t="t" r="r" b="b"/>
                <a:pathLst>
                  <a:path w="1393" h="1393" extrusionOk="0">
                    <a:moveTo>
                      <a:pt x="696" y="562"/>
                    </a:moveTo>
                    <a:cubicBezTo>
                      <a:pt x="768" y="562"/>
                      <a:pt x="830" y="625"/>
                      <a:pt x="830" y="696"/>
                    </a:cubicBezTo>
                    <a:cubicBezTo>
                      <a:pt x="830" y="777"/>
                      <a:pt x="768" y="839"/>
                      <a:pt x="696" y="839"/>
                    </a:cubicBezTo>
                    <a:cubicBezTo>
                      <a:pt x="616" y="839"/>
                      <a:pt x="562" y="777"/>
                      <a:pt x="562" y="696"/>
                    </a:cubicBezTo>
                    <a:cubicBezTo>
                      <a:pt x="562" y="625"/>
                      <a:pt x="616" y="562"/>
                      <a:pt x="696" y="562"/>
                    </a:cubicBezTo>
                    <a:close/>
                    <a:moveTo>
                      <a:pt x="696" y="0"/>
                    </a:moveTo>
                    <a:cubicBezTo>
                      <a:pt x="313" y="0"/>
                      <a:pt x="0" y="313"/>
                      <a:pt x="0" y="696"/>
                    </a:cubicBezTo>
                    <a:cubicBezTo>
                      <a:pt x="0" y="1080"/>
                      <a:pt x="313" y="1392"/>
                      <a:pt x="696" y="1392"/>
                    </a:cubicBezTo>
                    <a:cubicBezTo>
                      <a:pt x="1080" y="1392"/>
                      <a:pt x="1392" y="1080"/>
                      <a:pt x="1392" y="696"/>
                    </a:cubicBezTo>
                    <a:cubicBezTo>
                      <a:pt x="1392" y="313"/>
                      <a:pt x="1080" y="0"/>
                      <a:pt x="69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45"/>
              <p:cNvSpPr/>
              <p:nvPr/>
            </p:nvSpPr>
            <p:spPr>
              <a:xfrm>
                <a:off x="628850" y="2366275"/>
                <a:ext cx="178000" cy="144750"/>
              </a:xfrm>
              <a:custGeom>
                <a:avLst/>
                <a:gdLst/>
                <a:ahLst/>
                <a:cxnLst/>
                <a:rect l="l" t="t" r="r" b="b"/>
                <a:pathLst>
                  <a:path w="7120" h="5790" extrusionOk="0">
                    <a:moveTo>
                      <a:pt x="607" y="0"/>
                    </a:moveTo>
                    <a:cubicBezTo>
                      <a:pt x="268" y="0"/>
                      <a:pt x="1" y="268"/>
                      <a:pt x="1" y="607"/>
                    </a:cubicBezTo>
                    <a:lnTo>
                      <a:pt x="1" y="5174"/>
                    </a:lnTo>
                    <a:cubicBezTo>
                      <a:pt x="1" y="5513"/>
                      <a:pt x="268" y="5790"/>
                      <a:pt x="607" y="5790"/>
                    </a:cubicBezTo>
                    <a:lnTo>
                      <a:pt x="1785" y="5790"/>
                    </a:lnTo>
                    <a:cubicBezTo>
                      <a:pt x="1945" y="5790"/>
                      <a:pt x="2061" y="5665"/>
                      <a:pt x="2061" y="5504"/>
                    </a:cubicBezTo>
                    <a:cubicBezTo>
                      <a:pt x="2061" y="5353"/>
                      <a:pt x="1945" y="5228"/>
                      <a:pt x="1785" y="5228"/>
                    </a:cubicBezTo>
                    <a:lnTo>
                      <a:pt x="607" y="5228"/>
                    </a:lnTo>
                    <a:cubicBezTo>
                      <a:pt x="581" y="5228"/>
                      <a:pt x="554" y="5201"/>
                      <a:pt x="554" y="5174"/>
                    </a:cubicBezTo>
                    <a:lnTo>
                      <a:pt x="554" y="607"/>
                    </a:lnTo>
                    <a:cubicBezTo>
                      <a:pt x="554" y="580"/>
                      <a:pt x="581" y="553"/>
                      <a:pt x="607" y="553"/>
                    </a:cubicBezTo>
                    <a:lnTo>
                      <a:pt x="6513" y="553"/>
                    </a:lnTo>
                    <a:cubicBezTo>
                      <a:pt x="6540" y="553"/>
                      <a:pt x="6567" y="580"/>
                      <a:pt x="6567" y="607"/>
                    </a:cubicBezTo>
                    <a:lnTo>
                      <a:pt x="6567" y="5174"/>
                    </a:lnTo>
                    <a:cubicBezTo>
                      <a:pt x="6567" y="5201"/>
                      <a:pt x="6540" y="5228"/>
                      <a:pt x="6513" y="5228"/>
                    </a:cubicBezTo>
                    <a:lnTo>
                      <a:pt x="2927" y="5228"/>
                    </a:lnTo>
                    <a:cubicBezTo>
                      <a:pt x="2775" y="5228"/>
                      <a:pt x="2650" y="5353"/>
                      <a:pt x="2650" y="5504"/>
                    </a:cubicBezTo>
                    <a:cubicBezTo>
                      <a:pt x="2650" y="5665"/>
                      <a:pt x="2775" y="5790"/>
                      <a:pt x="2927" y="5790"/>
                    </a:cubicBezTo>
                    <a:lnTo>
                      <a:pt x="6513" y="5790"/>
                    </a:lnTo>
                    <a:cubicBezTo>
                      <a:pt x="6843" y="5790"/>
                      <a:pt x="7120" y="5513"/>
                      <a:pt x="7120" y="5174"/>
                    </a:cubicBezTo>
                    <a:lnTo>
                      <a:pt x="7120" y="607"/>
                    </a:lnTo>
                    <a:cubicBezTo>
                      <a:pt x="7120" y="268"/>
                      <a:pt x="6843" y="0"/>
                      <a:pt x="651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45"/>
              <p:cNvSpPr/>
              <p:nvPr/>
            </p:nvSpPr>
            <p:spPr>
              <a:xfrm>
                <a:off x="703575" y="2397050"/>
                <a:ext cx="72725" cy="71600"/>
              </a:xfrm>
              <a:custGeom>
                <a:avLst/>
                <a:gdLst/>
                <a:ahLst/>
                <a:cxnLst/>
                <a:rect l="l" t="t" r="r" b="b"/>
                <a:pathLst>
                  <a:path w="2909" h="2864" extrusionOk="0">
                    <a:moveTo>
                      <a:pt x="428" y="0"/>
                    </a:moveTo>
                    <a:cubicBezTo>
                      <a:pt x="268" y="0"/>
                      <a:pt x="143" y="125"/>
                      <a:pt x="143" y="277"/>
                    </a:cubicBezTo>
                    <a:cubicBezTo>
                      <a:pt x="143" y="437"/>
                      <a:pt x="268" y="562"/>
                      <a:pt x="428" y="562"/>
                    </a:cubicBezTo>
                    <a:lnTo>
                      <a:pt x="1936" y="562"/>
                    </a:lnTo>
                    <a:lnTo>
                      <a:pt x="107" y="2382"/>
                    </a:lnTo>
                    <a:cubicBezTo>
                      <a:pt x="0" y="2489"/>
                      <a:pt x="0" y="2667"/>
                      <a:pt x="107" y="2775"/>
                    </a:cubicBezTo>
                    <a:cubicBezTo>
                      <a:pt x="161" y="2837"/>
                      <a:pt x="232" y="2864"/>
                      <a:pt x="304" y="2864"/>
                    </a:cubicBezTo>
                    <a:cubicBezTo>
                      <a:pt x="375" y="2864"/>
                      <a:pt x="446" y="2837"/>
                      <a:pt x="500" y="2775"/>
                    </a:cubicBezTo>
                    <a:lnTo>
                      <a:pt x="2346" y="937"/>
                    </a:lnTo>
                    <a:lnTo>
                      <a:pt x="2346" y="2489"/>
                    </a:lnTo>
                    <a:cubicBezTo>
                      <a:pt x="2346" y="2641"/>
                      <a:pt x="2471" y="2766"/>
                      <a:pt x="2632" y="2766"/>
                    </a:cubicBezTo>
                    <a:cubicBezTo>
                      <a:pt x="2784" y="2766"/>
                      <a:pt x="2908" y="2641"/>
                      <a:pt x="2908" y="2489"/>
                    </a:cubicBezTo>
                    <a:lnTo>
                      <a:pt x="2908" y="277"/>
                    </a:lnTo>
                    <a:cubicBezTo>
                      <a:pt x="2908" y="125"/>
                      <a:pt x="2784" y="0"/>
                      <a:pt x="263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45"/>
              <p:cNvSpPr/>
              <p:nvPr/>
            </p:nvSpPr>
            <p:spPr>
              <a:xfrm>
                <a:off x="778500" y="2485575"/>
                <a:ext cx="68500" cy="62700"/>
              </a:xfrm>
              <a:custGeom>
                <a:avLst/>
                <a:gdLst/>
                <a:ahLst/>
                <a:cxnLst/>
                <a:rect l="l" t="t" r="r" b="b"/>
                <a:pathLst>
                  <a:path w="2740" h="2508" extrusionOk="0">
                    <a:moveTo>
                      <a:pt x="2463" y="1"/>
                    </a:moveTo>
                    <a:cubicBezTo>
                      <a:pt x="2311" y="1"/>
                      <a:pt x="2186" y="126"/>
                      <a:pt x="2186" y="277"/>
                    </a:cubicBezTo>
                    <a:lnTo>
                      <a:pt x="2186" y="1946"/>
                    </a:lnTo>
                    <a:lnTo>
                      <a:pt x="286" y="1946"/>
                    </a:lnTo>
                    <a:cubicBezTo>
                      <a:pt x="126" y="1946"/>
                      <a:pt x="1" y="2070"/>
                      <a:pt x="1" y="2231"/>
                    </a:cubicBezTo>
                    <a:cubicBezTo>
                      <a:pt x="1" y="2383"/>
                      <a:pt x="126" y="2508"/>
                      <a:pt x="286" y="2508"/>
                    </a:cubicBezTo>
                    <a:lnTo>
                      <a:pt x="2463" y="2508"/>
                    </a:lnTo>
                    <a:cubicBezTo>
                      <a:pt x="2615" y="2508"/>
                      <a:pt x="2739" y="2383"/>
                      <a:pt x="2739" y="2231"/>
                    </a:cubicBezTo>
                    <a:lnTo>
                      <a:pt x="2739" y="277"/>
                    </a:lnTo>
                    <a:cubicBezTo>
                      <a:pt x="2739" y="126"/>
                      <a:pt x="2615" y="1"/>
                      <a:pt x="246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45"/>
              <p:cNvSpPr/>
              <p:nvPr/>
            </p:nvSpPr>
            <p:spPr>
              <a:xfrm>
                <a:off x="588475" y="2328125"/>
                <a:ext cx="68500" cy="62700"/>
              </a:xfrm>
              <a:custGeom>
                <a:avLst/>
                <a:gdLst/>
                <a:ahLst/>
                <a:cxnLst/>
                <a:rect l="l" t="t" r="r" b="b"/>
                <a:pathLst>
                  <a:path w="2740" h="2508" extrusionOk="0">
                    <a:moveTo>
                      <a:pt x="286" y="1"/>
                    </a:moveTo>
                    <a:cubicBezTo>
                      <a:pt x="126" y="1"/>
                      <a:pt x="1" y="125"/>
                      <a:pt x="1" y="277"/>
                    </a:cubicBezTo>
                    <a:lnTo>
                      <a:pt x="1" y="2231"/>
                    </a:lnTo>
                    <a:cubicBezTo>
                      <a:pt x="1" y="2382"/>
                      <a:pt x="126" y="2507"/>
                      <a:pt x="286" y="2507"/>
                    </a:cubicBezTo>
                    <a:cubicBezTo>
                      <a:pt x="438" y="2507"/>
                      <a:pt x="563" y="2382"/>
                      <a:pt x="563" y="2231"/>
                    </a:cubicBezTo>
                    <a:lnTo>
                      <a:pt x="563" y="554"/>
                    </a:lnTo>
                    <a:lnTo>
                      <a:pt x="2463" y="554"/>
                    </a:lnTo>
                    <a:cubicBezTo>
                      <a:pt x="2615" y="554"/>
                      <a:pt x="2740" y="429"/>
                      <a:pt x="2740" y="277"/>
                    </a:cubicBezTo>
                    <a:cubicBezTo>
                      <a:pt x="2740" y="125"/>
                      <a:pt x="2615" y="1"/>
                      <a:pt x="246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45"/>
              <p:cNvSpPr/>
              <p:nvPr/>
            </p:nvSpPr>
            <p:spPr>
              <a:xfrm>
                <a:off x="834475" y="2370950"/>
                <a:ext cx="13850" cy="15400"/>
              </a:xfrm>
              <a:custGeom>
                <a:avLst/>
                <a:gdLst/>
                <a:ahLst/>
                <a:cxnLst/>
                <a:rect l="l" t="t" r="r" b="b"/>
                <a:pathLst>
                  <a:path w="554" h="616" extrusionOk="0">
                    <a:moveTo>
                      <a:pt x="277" y="0"/>
                    </a:moveTo>
                    <a:cubicBezTo>
                      <a:pt x="126" y="0"/>
                      <a:pt x="1" y="125"/>
                      <a:pt x="1" y="286"/>
                    </a:cubicBezTo>
                    <a:lnTo>
                      <a:pt x="1" y="339"/>
                    </a:lnTo>
                    <a:cubicBezTo>
                      <a:pt x="1" y="491"/>
                      <a:pt x="126" y="616"/>
                      <a:pt x="277" y="616"/>
                    </a:cubicBezTo>
                    <a:cubicBezTo>
                      <a:pt x="429" y="616"/>
                      <a:pt x="554" y="491"/>
                      <a:pt x="554" y="339"/>
                    </a:cubicBezTo>
                    <a:lnTo>
                      <a:pt x="554" y="286"/>
                    </a:lnTo>
                    <a:cubicBezTo>
                      <a:pt x="554" y="125"/>
                      <a:pt x="429" y="0"/>
                      <a:pt x="27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45"/>
              <p:cNvSpPr/>
              <p:nvPr/>
            </p:nvSpPr>
            <p:spPr>
              <a:xfrm>
                <a:off x="856350" y="2370950"/>
                <a:ext cx="14075" cy="15400"/>
              </a:xfrm>
              <a:custGeom>
                <a:avLst/>
                <a:gdLst/>
                <a:ahLst/>
                <a:cxnLst/>
                <a:rect l="l" t="t" r="r" b="b"/>
                <a:pathLst>
                  <a:path w="563" h="616" extrusionOk="0">
                    <a:moveTo>
                      <a:pt x="286" y="0"/>
                    </a:moveTo>
                    <a:cubicBezTo>
                      <a:pt x="125" y="0"/>
                      <a:pt x="0" y="125"/>
                      <a:pt x="0" y="286"/>
                    </a:cubicBezTo>
                    <a:lnTo>
                      <a:pt x="0" y="339"/>
                    </a:lnTo>
                    <a:cubicBezTo>
                      <a:pt x="0" y="491"/>
                      <a:pt x="125" y="616"/>
                      <a:pt x="286" y="616"/>
                    </a:cubicBezTo>
                    <a:cubicBezTo>
                      <a:pt x="437" y="616"/>
                      <a:pt x="562" y="491"/>
                      <a:pt x="562" y="339"/>
                    </a:cubicBezTo>
                    <a:lnTo>
                      <a:pt x="562" y="286"/>
                    </a:lnTo>
                    <a:cubicBezTo>
                      <a:pt x="562" y="125"/>
                      <a:pt x="437" y="0"/>
                      <a:pt x="28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45"/>
              <p:cNvSpPr/>
              <p:nvPr/>
            </p:nvSpPr>
            <p:spPr>
              <a:xfrm>
                <a:off x="828900" y="2398150"/>
                <a:ext cx="47100" cy="14075"/>
              </a:xfrm>
              <a:custGeom>
                <a:avLst/>
                <a:gdLst/>
                <a:ahLst/>
                <a:cxnLst/>
                <a:rect l="l" t="t" r="r" b="b"/>
                <a:pathLst>
                  <a:path w="1884" h="563" extrusionOk="0">
                    <a:moveTo>
                      <a:pt x="277" y="1"/>
                    </a:moveTo>
                    <a:cubicBezTo>
                      <a:pt x="126" y="1"/>
                      <a:pt x="1" y="126"/>
                      <a:pt x="1" y="277"/>
                    </a:cubicBezTo>
                    <a:cubicBezTo>
                      <a:pt x="1" y="438"/>
                      <a:pt x="126" y="563"/>
                      <a:pt x="277" y="563"/>
                    </a:cubicBezTo>
                    <a:lnTo>
                      <a:pt x="1598" y="563"/>
                    </a:lnTo>
                    <a:cubicBezTo>
                      <a:pt x="1758" y="563"/>
                      <a:pt x="1883" y="438"/>
                      <a:pt x="1883" y="277"/>
                    </a:cubicBezTo>
                    <a:cubicBezTo>
                      <a:pt x="1883" y="126"/>
                      <a:pt x="1758" y="1"/>
                      <a:pt x="159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45"/>
              <p:cNvSpPr/>
              <p:nvPr/>
            </p:nvSpPr>
            <p:spPr>
              <a:xfrm>
                <a:off x="828900" y="2419125"/>
                <a:ext cx="47100" cy="13850"/>
              </a:xfrm>
              <a:custGeom>
                <a:avLst/>
                <a:gdLst/>
                <a:ahLst/>
                <a:cxnLst/>
                <a:rect l="l" t="t" r="r" b="b"/>
                <a:pathLst>
                  <a:path w="1884" h="554" extrusionOk="0">
                    <a:moveTo>
                      <a:pt x="277" y="0"/>
                    </a:moveTo>
                    <a:cubicBezTo>
                      <a:pt x="126" y="0"/>
                      <a:pt x="1" y="125"/>
                      <a:pt x="1" y="277"/>
                    </a:cubicBezTo>
                    <a:cubicBezTo>
                      <a:pt x="1" y="428"/>
                      <a:pt x="126" y="553"/>
                      <a:pt x="277" y="553"/>
                    </a:cubicBezTo>
                    <a:lnTo>
                      <a:pt x="1598" y="553"/>
                    </a:lnTo>
                    <a:cubicBezTo>
                      <a:pt x="1758" y="553"/>
                      <a:pt x="1883" y="428"/>
                      <a:pt x="1883" y="277"/>
                    </a:cubicBezTo>
                    <a:cubicBezTo>
                      <a:pt x="1883" y="125"/>
                      <a:pt x="1758" y="0"/>
                      <a:pt x="159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45"/>
              <p:cNvSpPr/>
              <p:nvPr/>
            </p:nvSpPr>
            <p:spPr>
              <a:xfrm>
                <a:off x="828900" y="2439850"/>
                <a:ext cx="47100" cy="13875"/>
              </a:xfrm>
              <a:custGeom>
                <a:avLst/>
                <a:gdLst/>
                <a:ahLst/>
                <a:cxnLst/>
                <a:rect l="l" t="t" r="r" b="b"/>
                <a:pathLst>
                  <a:path w="1884" h="555" extrusionOk="0">
                    <a:moveTo>
                      <a:pt x="277" y="1"/>
                    </a:moveTo>
                    <a:cubicBezTo>
                      <a:pt x="126" y="1"/>
                      <a:pt x="1" y="126"/>
                      <a:pt x="1" y="277"/>
                    </a:cubicBezTo>
                    <a:cubicBezTo>
                      <a:pt x="1" y="429"/>
                      <a:pt x="126" y="554"/>
                      <a:pt x="277" y="554"/>
                    </a:cubicBezTo>
                    <a:lnTo>
                      <a:pt x="1598" y="554"/>
                    </a:lnTo>
                    <a:cubicBezTo>
                      <a:pt x="1758" y="554"/>
                      <a:pt x="1883" y="429"/>
                      <a:pt x="1883" y="277"/>
                    </a:cubicBezTo>
                    <a:cubicBezTo>
                      <a:pt x="1883" y="126"/>
                      <a:pt x="1758" y="1"/>
                      <a:pt x="159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45"/>
              <p:cNvSpPr/>
              <p:nvPr/>
            </p:nvSpPr>
            <p:spPr>
              <a:xfrm>
                <a:off x="565300" y="2426925"/>
                <a:ext cx="14075" cy="15425"/>
              </a:xfrm>
              <a:custGeom>
                <a:avLst/>
                <a:gdLst/>
                <a:ahLst/>
                <a:cxnLst/>
                <a:rect l="l" t="t" r="r" b="b"/>
                <a:pathLst>
                  <a:path w="563" h="617" extrusionOk="0">
                    <a:moveTo>
                      <a:pt x="277" y="1"/>
                    </a:moveTo>
                    <a:cubicBezTo>
                      <a:pt x="125" y="1"/>
                      <a:pt x="0" y="125"/>
                      <a:pt x="0" y="277"/>
                    </a:cubicBezTo>
                    <a:lnTo>
                      <a:pt x="0" y="331"/>
                    </a:lnTo>
                    <a:cubicBezTo>
                      <a:pt x="0" y="491"/>
                      <a:pt x="125" y="616"/>
                      <a:pt x="277" y="616"/>
                    </a:cubicBezTo>
                    <a:cubicBezTo>
                      <a:pt x="437" y="616"/>
                      <a:pt x="562" y="491"/>
                      <a:pt x="562" y="331"/>
                    </a:cubicBezTo>
                    <a:lnTo>
                      <a:pt x="562" y="277"/>
                    </a:lnTo>
                    <a:cubicBezTo>
                      <a:pt x="562" y="125"/>
                      <a:pt x="437"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45"/>
              <p:cNvSpPr/>
              <p:nvPr/>
            </p:nvSpPr>
            <p:spPr>
              <a:xfrm>
                <a:off x="587375" y="2426925"/>
                <a:ext cx="13850" cy="15425"/>
              </a:xfrm>
              <a:custGeom>
                <a:avLst/>
                <a:gdLst/>
                <a:ahLst/>
                <a:cxnLst/>
                <a:rect l="l" t="t" r="r" b="b"/>
                <a:pathLst>
                  <a:path w="554" h="617" extrusionOk="0">
                    <a:moveTo>
                      <a:pt x="277" y="1"/>
                    </a:moveTo>
                    <a:cubicBezTo>
                      <a:pt x="125" y="1"/>
                      <a:pt x="0" y="125"/>
                      <a:pt x="0" y="277"/>
                    </a:cubicBezTo>
                    <a:lnTo>
                      <a:pt x="0" y="331"/>
                    </a:lnTo>
                    <a:cubicBezTo>
                      <a:pt x="0" y="491"/>
                      <a:pt x="125" y="616"/>
                      <a:pt x="277" y="616"/>
                    </a:cubicBezTo>
                    <a:cubicBezTo>
                      <a:pt x="429" y="616"/>
                      <a:pt x="553" y="491"/>
                      <a:pt x="553" y="331"/>
                    </a:cubicBezTo>
                    <a:lnTo>
                      <a:pt x="553" y="277"/>
                    </a:lnTo>
                    <a:cubicBezTo>
                      <a:pt x="553" y="125"/>
                      <a:pt x="429"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45"/>
              <p:cNvSpPr/>
              <p:nvPr/>
            </p:nvSpPr>
            <p:spPr>
              <a:xfrm>
                <a:off x="559725" y="2454125"/>
                <a:ext cx="47075" cy="13850"/>
              </a:xfrm>
              <a:custGeom>
                <a:avLst/>
                <a:gdLst/>
                <a:ahLst/>
                <a:cxnLst/>
                <a:rect l="l" t="t" r="r" b="b"/>
                <a:pathLst>
                  <a:path w="1883" h="554" extrusionOk="0">
                    <a:moveTo>
                      <a:pt x="277" y="1"/>
                    </a:moveTo>
                    <a:cubicBezTo>
                      <a:pt x="125" y="1"/>
                      <a:pt x="0" y="126"/>
                      <a:pt x="0" y="277"/>
                    </a:cubicBezTo>
                    <a:cubicBezTo>
                      <a:pt x="0" y="429"/>
                      <a:pt x="125" y="554"/>
                      <a:pt x="277" y="554"/>
                    </a:cubicBezTo>
                    <a:lnTo>
                      <a:pt x="1606" y="554"/>
                    </a:lnTo>
                    <a:cubicBezTo>
                      <a:pt x="1758" y="554"/>
                      <a:pt x="1882" y="429"/>
                      <a:pt x="1882" y="277"/>
                    </a:cubicBezTo>
                    <a:cubicBezTo>
                      <a:pt x="1882" y="126"/>
                      <a:pt x="1758" y="1"/>
                      <a:pt x="160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45"/>
              <p:cNvSpPr/>
              <p:nvPr/>
            </p:nvSpPr>
            <p:spPr>
              <a:xfrm>
                <a:off x="559725" y="2474875"/>
                <a:ext cx="47075" cy="14075"/>
              </a:xfrm>
              <a:custGeom>
                <a:avLst/>
                <a:gdLst/>
                <a:ahLst/>
                <a:cxnLst/>
                <a:rect l="l" t="t" r="r" b="b"/>
                <a:pathLst>
                  <a:path w="1883" h="563" extrusionOk="0">
                    <a:moveTo>
                      <a:pt x="277" y="1"/>
                    </a:moveTo>
                    <a:cubicBezTo>
                      <a:pt x="125" y="1"/>
                      <a:pt x="0" y="125"/>
                      <a:pt x="0" y="277"/>
                    </a:cubicBezTo>
                    <a:cubicBezTo>
                      <a:pt x="0" y="438"/>
                      <a:pt x="125" y="563"/>
                      <a:pt x="277" y="563"/>
                    </a:cubicBezTo>
                    <a:lnTo>
                      <a:pt x="1606" y="563"/>
                    </a:lnTo>
                    <a:cubicBezTo>
                      <a:pt x="1758" y="563"/>
                      <a:pt x="1882" y="438"/>
                      <a:pt x="1882" y="277"/>
                    </a:cubicBezTo>
                    <a:cubicBezTo>
                      <a:pt x="1882" y="125"/>
                      <a:pt x="1758" y="1"/>
                      <a:pt x="160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45"/>
              <p:cNvSpPr/>
              <p:nvPr/>
            </p:nvSpPr>
            <p:spPr>
              <a:xfrm>
                <a:off x="559725" y="2495625"/>
                <a:ext cx="47075" cy="14075"/>
              </a:xfrm>
              <a:custGeom>
                <a:avLst/>
                <a:gdLst/>
                <a:ahLst/>
                <a:cxnLst/>
                <a:rect l="l" t="t" r="r" b="b"/>
                <a:pathLst>
                  <a:path w="1883" h="563" extrusionOk="0">
                    <a:moveTo>
                      <a:pt x="277" y="0"/>
                    </a:moveTo>
                    <a:cubicBezTo>
                      <a:pt x="125" y="0"/>
                      <a:pt x="0" y="125"/>
                      <a:pt x="0" y="286"/>
                    </a:cubicBezTo>
                    <a:cubicBezTo>
                      <a:pt x="0" y="437"/>
                      <a:pt x="125" y="562"/>
                      <a:pt x="277" y="562"/>
                    </a:cubicBezTo>
                    <a:lnTo>
                      <a:pt x="1606" y="562"/>
                    </a:lnTo>
                    <a:cubicBezTo>
                      <a:pt x="1758" y="562"/>
                      <a:pt x="1882" y="437"/>
                      <a:pt x="1882" y="286"/>
                    </a:cubicBezTo>
                    <a:cubicBezTo>
                      <a:pt x="1882" y="125"/>
                      <a:pt x="1758" y="0"/>
                      <a:pt x="160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 name="ZoneTexte 3">
            <a:extLst>
              <a:ext uri="{FF2B5EF4-FFF2-40B4-BE49-F238E27FC236}">
                <a16:creationId xmlns:a16="http://schemas.microsoft.com/office/drawing/2014/main" id="{2521C445-92E4-1726-BE70-BB65519BB1F6}"/>
              </a:ext>
            </a:extLst>
          </p:cNvPr>
          <p:cNvSpPr txBox="1"/>
          <p:nvPr/>
        </p:nvSpPr>
        <p:spPr>
          <a:xfrm>
            <a:off x="8355140" y="4342883"/>
            <a:ext cx="379285" cy="523220"/>
          </a:xfrm>
          <a:prstGeom prst="rect">
            <a:avLst/>
          </a:prstGeom>
          <a:noFill/>
        </p:spPr>
        <p:txBody>
          <a:bodyPr wrap="square" rtlCol="0">
            <a:spAutoFit/>
          </a:bodyPr>
          <a:lstStyle/>
          <a:p>
            <a:r>
              <a:rPr lang="fr-CM" sz="2800" dirty="0"/>
              <a:t>3</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72"/>
        <p:cNvGrpSpPr/>
        <p:nvPr/>
      </p:nvGrpSpPr>
      <p:grpSpPr>
        <a:xfrm>
          <a:off x="0" y="0"/>
          <a:ext cx="0" cy="0"/>
          <a:chOff x="0" y="0"/>
          <a:chExt cx="0" cy="0"/>
        </a:xfrm>
      </p:grpSpPr>
      <p:sp>
        <p:nvSpPr>
          <p:cNvPr id="474" name="Google Shape;474;p48"/>
          <p:cNvSpPr/>
          <p:nvPr/>
        </p:nvSpPr>
        <p:spPr>
          <a:xfrm>
            <a:off x="4746550" y="3769463"/>
            <a:ext cx="2801472" cy="144802"/>
          </a:xfrm>
          <a:custGeom>
            <a:avLst/>
            <a:gdLst/>
            <a:ahLst/>
            <a:cxnLst/>
            <a:rect l="l" t="t" r="r" b="b"/>
            <a:pathLst>
              <a:path w="139794" h="8509" extrusionOk="0">
                <a:moveTo>
                  <a:pt x="304" y="0"/>
                </a:moveTo>
                <a:lnTo>
                  <a:pt x="0" y="8509"/>
                </a:lnTo>
                <a:lnTo>
                  <a:pt x="139490" y="7597"/>
                </a:lnTo>
                <a:lnTo>
                  <a:pt x="139794" y="1216"/>
                </a:lnTo>
                <a:close/>
              </a:path>
            </a:pathLst>
          </a:custGeom>
          <a:solidFill>
            <a:schemeClr val="lt2"/>
          </a:solidFill>
          <a:ln>
            <a:noFill/>
          </a:ln>
        </p:spPr>
      </p:sp>
      <p:sp>
        <p:nvSpPr>
          <p:cNvPr id="475" name="Google Shape;475;p48"/>
          <p:cNvSpPr txBox="1">
            <a:spLocks noGrp="1"/>
          </p:cNvSpPr>
          <p:nvPr>
            <p:ph type="title"/>
          </p:nvPr>
        </p:nvSpPr>
        <p:spPr>
          <a:xfrm>
            <a:off x="4584237" y="1916901"/>
            <a:ext cx="5018325" cy="1719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          PRESENTATION DU PROJET</a:t>
            </a:r>
            <a:endParaRPr i="1" dirty="0"/>
          </a:p>
        </p:txBody>
      </p:sp>
      <p:sp>
        <p:nvSpPr>
          <p:cNvPr id="476" name="Google Shape;476;p48"/>
          <p:cNvSpPr/>
          <p:nvPr/>
        </p:nvSpPr>
        <p:spPr>
          <a:xfrm rot="-448633">
            <a:off x="671230" y="2738150"/>
            <a:ext cx="2718012" cy="2717417"/>
          </a:xfrm>
          <a:prstGeom prst="decagon">
            <a:avLst>
              <a:gd name="vf" fmla="val 105146"/>
            </a:avLst>
          </a:prstGeom>
          <a:solidFill>
            <a:srgbClr val="95FFD4">
              <a:alpha val="52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48"/>
          <p:cNvSpPr txBox="1">
            <a:spLocks noGrp="1"/>
          </p:cNvSpPr>
          <p:nvPr>
            <p:ph type="title" idx="2"/>
          </p:nvPr>
        </p:nvSpPr>
        <p:spPr>
          <a:xfrm>
            <a:off x="3639150" y="348100"/>
            <a:ext cx="1812600" cy="1719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cxnSp>
        <p:nvCxnSpPr>
          <p:cNvPr id="479" name="Google Shape;479;p48"/>
          <p:cNvCxnSpPr/>
          <p:nvPr/>
        </p:nvCxnSpPr>
        <p:spPr>
          <a:xfrm rot="10800000">
            <a:off x="3808174" y="2200661"/>
            <a:ext cx="1160400" cy="0"/>
          </a:xfrm>
          <a:prstGeom prst="straightConnector1">
            <a:avLst/>
          </a:prstGeom>
          <a:solidFill>
            <a:schemeClr val="lt2"/>
          </a:solidFill>
          <a:ln w="76200" cap="flat" cmpd="sng">
            <a:solidFill>
              <a:srgbClr val="6178F6"/>
            </a:solidFill>
            <a:prstDash val="solid"/>
            <a:round/>
            <a:headEnd type="none" w="med" len="med"/>
            <a:tailEnd type="none" w="med" len="med"/>
          </a:ln>
        </p:spPr>
      </p:cxnSp>
      <p:sp>
        <p:nvSpPr>
          <p:cNvPr id="480" name="Google Shape;480;p48"/>
          <p:cNvSpPr/>
          <p:nvPr/>
        </p:nvSpPr>
        <p:spPr>
          <a:xfrm>
            <a:off x="956200" y="687399"/>
            <a:ext cx="1041300" cy="1041000"/>
          </a:xfrm>
          <a:prstGeom prst="decagon">
            <a:avLst>
              <a:gd name="vf" fmla="val 105146"/>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1" name="Google Shape;481;p48"/>
          <p:cNvGrpSpPr/>
          <p:nvPr/>
        </p:nvGrpSpPr>
        <p:grpSpPr>
          <a:xfrm rot="-774815">
            <a:off x="1247719" y="927506"/>
            <a:ext cx="458272" cy="560789"/>
            <a:chOff x="5298138" y="1022601"/>
            <a:chExt cx="398502" cy="487649"/>
          </a:xfrm>
        </p:grpSpPr>
        <p:sp>
          <p:nvSpPr>
            <p:cNvPr id="482" name="Google Shape;482;p48"/>
            <p:cNvSpPr/>
            <p:nvPr/>
          </p:nvSpPr>
          <p:spPr>
            <a:xfrm>
              <a:off x="5320891" y="1022601"/>
              <a:ext cx="375749" cy="467076"/>
            </a:xfrm>
            <a:custGeom>
              <a:avLst/>
              <a:gdLst/>
              <a:ahLst/>
              <a:cxnLst/>
              <a:rect l="l" t="t" r="r" b="b"/>
              <a:pathLst>
                <a:path w="15684" h="19494" extrusionOk="0">
                  <a:moveTo>
                    <a:pt x="7253" y="1"/>
                  </a:moveTo>
                  <a:cubicBezTo>
                    <a:pt x="7057" y="1"/>
                    <a:pt x="6897" y="162"/>
                    <a:pt x="6897" y="358"/>
                  </a:cubicBezTo>
                  <a:lnTo>
                    <a:pt x="6897" y="1526"/>
                  </a:lnTo>
                  <a:cubicBezTo>
                    <a:pt x="6897" y="1723"/>
                    <a:pt x="7057" y="1883"/>
                    <a:pt x="7253" y="1883"/>
                  </a:cubicBezTo>
                  <a:lnTo>
                    <a:pt x="7673" y="1883"/>
                  </a:lnTo>
                  <a:cubicBezTo>
                    <a:pt x="7601" y="1937"/>
                    <a:pt x="7557" y="2017"/>
                    <a:pt x="7557" y="2115"/>
                  </a:cubicBezTo>
                  <a:lnTo>
                    <a:pt x="7557" y="4479"/>
                  </a:lnTo>
                  <a:lnTo>
                    <a:pt x="4381" y="4479"/>
                  </a:lnTo>
                  <a:lnTo>
                    <a:pt x="4381" y="2561"/>
                  </a:lnTo>
                  <a:cubicBezTo>
                    <a:pt x="4381" y="2213"/>
                    <a:pt x="4104" y="1937"/>
                    <a:pt x="3765" y="1937"/>
                  </a:cubicBezTo>
                  <a:lnTo>
                    <a:pt x="2052" y="1937"/>
                  </a:lnTo>
                  <a:cubicBezTo>
                    <a:pt x="1990" y="1937"/>
                    <a:pt x="1928" y="1964"/>
                    <a:pt x="1883" y="1999"/>
                  </a:cubicBezTo>
                  <a:lnTo>
                    <a:pt x="1883" y="1411"/>
                  </a:lnTo>
                  <a:cubicBezTo>
                    <a:pt x="1883" y="1214"/>
                    <a:pt x="1722" y="1054"/>
                    <a:pt x="1526" y="1054"/>
                  </a:cubicBezTo>
                  <a:lnTo>
                    <a:pt x="357" y="1054"/>
                  </a:lnTo>
                  <a:cubicBezTo>
                    <a:pt x="161" y="1054"/>
                    <a:pt x="1" y="1214"/>
                    <a:pt x="1" y="1411"/>
                  </a:cubicBezTo>
                  <a:lnTo>
                    <a:pt x="1" y="2579"/>
                  </a:lnTo>
                  <a:cubicBezTo>
                    <a:pt x="1" y="2775"/>
                    <a:pt x="161" y="2936"/>
                    <a:pt x="357" y="2936"/>
                  </a:cubicBezTo>
                  <a:lnTo>
                    <a:pt x="1526" y="2936"/>
                  </a:lnTo>
                  <a:cubicBezTo>
                    <a:pt x="1722" y="2936"/>
                    <a:pt x="1883" y="2775"/>
                    <a:pt x="1883" y="2579"/>
                  </a:cubicBezTo>
                  <a:lnTo>
                    <a:pt x="1883" y="2445"/>
                  </a:lnTo>
                  <a:cubicBezTo>
                    <a:pt x="1928" y="2490"/>
                    <a:pt x="1990" y="2508"/>
                    <a:pt x="2052" y="2508"/>
                  </a:cubicBezTo>
                  <a:lnTo>
                    <a:pt x="3765" y="2508"/>
                  </a:lnTo>
                  <a:cubicBezTo>
                    <a:pt x="3792" y="2508"/>
                    <a:pt x="3810" y="2535"/>
                    <a:pt x="3810" y="2561"/>
                  </a:cubicBezTo>
                  <a:lnTo>
                    <a:pt x="3810" y="4479"/>
                  </a:lnTo>
                  <a:lnTo>
                    <a:pt x="2195" y="4479"/>
                  </a:lnTo>
                  <a:cubicBezTo>
                    <a:pt x="2044" y="4479"/>
                    <a:pt x="1910" y="4560"/>
                    <a:pt x="1821" y="4667"/>
                  </a:cubicBezTo>
                  <a:cubicBezTo>
                    <a:pt x="1749" y="4747"/>
                    <a:pt x="1713" y="4854"/>
                    <a:pt x="1713" y="4970"/>
                  </a:cubicBezTo>
                  <a:lnTo>
                    <a:pt x="1713" y="6335"/>
                  </a:lnTo>
                  <a:lnTo>
                    <a:pt x="1713" y="6924"/>
                  </a:lnTo>
                  <a:lnTo>
                    <a:pt x="1713" y="14792"/>
                  </a:lnTo>
                  <a:cubicBezTo>
                    <a:pt x="1713" y="14917"/>
                    <a:pt x="1812" y="15015"/>
                    <a:pt x="1937" y="15015"/>
                  </a:cubicBezTo>
                  <a:lnTo>
                    <a:pt x="3810" y="15015"/>
                  </a:lnTo>
                  <a:lnTo>
                    <a:pt x="3810" y="16942"/>
                  </a:lnTo>
                  <a:cubicBezTo>
                    <a:pt x="3810" y="16969"/>
                    <a:pt x="3792" y="16995"/>
                    <a:pt x="3765" y="16995"/>
                  </a:cubicBezTo>
                  <a:lnTo>
                    <a:pt x="2052" y="16995"/>
                  </a:lnTo>
                  <a:cubicBezTo>
                    <a:pt x="1990" y="16995"/>
                    <a:pt x="1928" y="17013"/>
                    <a:pt x="1883" y="17058"/>
                  </a:cubicBezTo>
                  <a:lnTo>
                    <a:pt x="1883" y="16924"/>
                  </a:lnTo>
                  <a:cubicBezTo>
                    <a:pt x="1883" y="16728"/>
                    <a:pt x="1722" y="16567"/>
                    <a:pt x="1526" y="16567"/>
                  </a:cubicBezTo>
                  <a:lnTo>
                    <a:pt x="357" y="16567"/>
                  </a:lnTo>
                  <a:cubicBezTo>
                    <a:pt x="161" y="16567"/>
                    <a:pt x="1" y="16728"/>
                    <a:pt x="1" y="16924"/>
                  </a:cubicBezTo>
                  <a:lnTo>
                    <a:pt x="1" y="18093"/>
                  </a:lnTo>
                  <a:cubicBezTo>
                    <a:pt x="1" y="18289"/>
                    <a:pt x="161" y="18441"/>
                    <a:pt x="357" y="18441"/>
                  </a:cubicBezTo>
                  <a:lnTo>
                    <a:pt x="1526" y="18441"/>
                  </a:lnTo>
                  <a:cubicBezTo>
                    <a:pt x="1722" y="18441"/>
                    <a:pt x="1883" y="18289"/>
                    <a:pt x="1883" y="18093"/>
                  </a:cubicBezTo>
                  <a:lnTo>
                    <a:pt x="1883" y="17504"/>
                  </a:lnTo>
                  <a:cubicBezTo>
                    <a:pt x="1928" y="17540"/>
                    <a:pt x="1990" y="17566"/>
                    <a:pt x="2052" y="17566"/>
                  </a:cubicBezTo>
                  <a:lnTo>
                    <a:pt x="3765" y="17566"/>
                  </a:lnTo>
                  <a:cubicBezTo>
                    <a:pt x="4104" y="17566"/>
                    <a:pt x="4381" y="17290"/>
                    <a:pt x="4381" y="16942"/>
                  </a:cubicBezTo>
                  <a:lnTo>
                    <a:pt x="4381" y="15015"/>
                  </a:lnTo>
                  <a:lnTo>
                    <a:pt x="7557" y="15015"/>
                  </a:lnTo>
                  <a:lnTo>
                    <a:pt x="7557" y="17388"/>
                  </a:lnTo>
                  <a:cubicBezTo>
                    <a:pt x="7557" y="17486"/>
                    <a:pt x="7601" y="17566"/>
                    <a:pt x="7673" y="17620"/>
                  </a:cubicBezTo>
                  <a:lnTo>
                    <a:pt x="7253" y="17620"/>
                  </a:lnTo>
                  <a:cubicBezTo>
                    <a:pt x="7057" y="17620"/>
                    <a:pt x="6897" y="17772"/>
                    <a:pt x="6897" y="17968"/>
                  </a:cubicBezTo>
                  <a:lnTo>
                    <a:pt x="6897" y="19145"/>
                  </a:lnTo>
                  <a:cubicBezTo>
                    <a:pt x="6897" y="19342"/>
                    <a:pt x="7057" y="19493"/>
                    <a:pt x="7253" y="19493"/>
                  </a:cubicBezTo>
                  <a:lnTo>
                    <a:pt x="8422" y="19493"/>
                  </a:lnTo>
                  <a:cubicBezTo>
                    <a:pt x="8618" y="19493"/>
                    <a:pt x="8779" y="19342"/>
                    <a:pt x="8779" y="19145"/>
                  </a:cubicBezTo>
                  <a:lnTo>
                    <a:pt x="8779" y="17968"/>
                  </a:lnTo>
                  <a:cubicBezTo>
                    <a:pt x="8779" y="17772"/>
                    <a:pt x="8618" y="17620"/>
                    <a:pt x="8422" y="17620"/>
                  </a:cubicBezTo>
                  <a:lnTo>
                    <a:pt x="8012" y="17620"/>
                  </a:lnTo>
                  <a:cubicBezTo>
                    <a:pt x="8083" y="17566"/>
                    <a:pt x="8128" y="17486"/>
                    <a:pt x="8128" y="17388"/>
                  </a:cubicBezTo>
                  <a:lnTo>
                    <a:pt x="8128" y="15015"/>
                  </a:lnTo>
                  <a:lnTo>
                    <a:pt x="11295" y="15015"/>
                  </a:lnTo>
                  <a:lnTo>
                    <a:pt x="11295" y="16942"/>
                  </a:lnTo>
                  <a:cubicBezTo>
                    <a:pt x="11295" y="17290"/>
                    <a:pt x="11580" y="17566"/>
                    <a:pt x="11919" y="17566"/>
                  </a:cubicBezTo>
                  <a:lnTo>
                    <a:pt x="13623" y="17566"/>
                  </a:lnTo>
                  <a:cubicBezTo>
                    <a:pt x="13694" y="17566"/>
                    <a:pt x="13748" y="17540"/>
                    <a:pt x="13802" y="17504"/>
                  </a:cubicBezTo>
                  <a:lnTo>
                    <a:pt x="13802" y="18093"/>
                  </a:lnTo>
                  <a:cubicBezTo>
                    <a:pt x="13802" y="18289"/>
                    <a:pt x="13962" y="18441"/>
                    <a:pt x="14158" y="18441"/>
                  </a:cubicBezTo>
                  <a:lnTo>
                    <a:pt x="15327" y="18441"/>
                  </a:lnTo>
                  <a:cubicBezTo>
                    <a:pt x="15523" y="18441"/>
                    <a:pt x="15684" y="18289"/>
                    <a:pt x="15684" y="18093"/>
                  </a:cubicBezTo>
                  <a:lnTo>
                    <a:pt x="15684" y="16924"/>
                  </a:lnTo>
                  <a:cubicBezTo>
                    <a:pt x="15684" y="16728"/>
                    <a:pt x="15523" y="16567"/>
                    <a:pt x="15327" y="16567"/>
                  </a:cubicBezTo>
                  <a:lnTo>
                    <a:pt x="14158" y="16567"/>
                  </a:lnTo>
                  <a:cubicBezTo>
                    <a:pt x="13962" y="16567"/>
                    <a:pt x="13802" y="16728"/>
                    <a:pt x="13802" y="16924"/>
                  </a:cubicBezTo>
                  <a:lnTo>
                    <a:pt x="13802" y="17058"/>
                  </a:lnTo>
                  <a:cubicBezTo>
                    <a:pt x="13748" y="17013"/>
                    <a:pt x="13694" y="16995"/>
                    <a:pt x="13623" y="16995"/>
                  </a:cubicBezTo>
                  <a:lnTo>
                    <a:pt x="11919" y="16995"/>
                  </a:lnTo>
                  <a:cubicBezTo>
                    <a:pt x="11892" y="16995"/>
                    <a:pt x="11866" y="16969"/>
                    <a:pt x="11866" y="16942"/>
                  </a:cubicBezTo>
                  <a:lnTo>
                    <a:pt x="11866" y="15015"/>
                  </a:lnTo>
                  <a:lnTo>
                    <a:pt x="13748" y="15015"/>
                  </a:lnTo>
                  <a:cubicBezTo>
                    <a:pt x="13873" y="15015"/>
                    <a:pt x="13971" y="14917"/>
                    <a:pt x="13971" y="14792"/>
                  </a:cubicBezTo>
                  <a:lnTo>
                    <a:pt x="13971" y="6924"/>
                  </a:lnTo>
                  <a:lnTo>
                    <a:pt x="13971" y="4970"/>
                  </a:lnTo>
                  <a:cubicBezTo>
                    <a:pt x="13971" y="4836"/>
                    <a:pt x="13917" y="4711"/>
                    <a:pt x="13828" y="4622"/>
                  </a:cubicBezTo>
                  <a:cubicBezTo>
                    <a:pt x="13739" y="4542"/>
                    <a:pt x="13614" y="4479"/>
                    <a:pt x="13480" y="4479"/>
                  </a:cubicBezTo>
                  <a:lnTo>
                    <a:pt x="11866" y="4479"/>
                  </a:lnTo>
                  <a:lnTo>
                    <a:pt x="11866" y="2561"/>
                  </a:lnTo>
                  <a:cubicBezTo>
                    <a:pt x="11866" y="2535"/>
                    <a:pt x="11892" y="2508"/>
                    <a:pt x="11919" y="2508"/>
                  </a:cubicBezTo>
                  <a:lnTo>
                    <a:pt x="13623" y="2508"/>
                  </a:lnTo>
                  <a:cubicBezTo>
                    <a:pt x="13694" y="2508"/>
                    <a:pt x="13748" y="2490"/>
                    <a:pt x="13802" y="2445"/>
                  </a:cubicBezTo>
                  <a:lnTo>
                    <a:pt x="13802" y="2579"/>
                  </a:lnTo>
                  <a:cubicBezTo>
                    <a:pt x="13802" y="2775"/>
                    <a:pt x="13962" y="2936"/>
                    <a:pt x="14158" y="2936"/>
                  </a:cubicBezTo>
                  <a:lnTo>
                    <a:pt x="15327" y="2936"/>
                  </a:lnTo>
                  <a:cubicBezTo>
                    <a:pt x="15523" y="2936"/>
                    <a:pt x="15684" y="2775"/>
                    <a:pt x="15684" y="2579"/>
                  </a:cubicBezTo>
                  <a:lnTo>
                    <a:pt x="15684" y="1411"/>
                  </a:lnTo>
                  <a:cubicBezTo>
                    <a:pt x="15684" y="1214"/>
                    <a:pt x="15523" y="1054"/>
                    <a:pt x="15327" y="1054"/>
                  </a:cubicBezTo>
                  <a:lnTo>
                    <a:pt x="14158" y="1054"/>
                  </a:lnTo>
                  <a:cubicBezTo>
                    <a:pt x="13962" y="1054"/>
                    <a:pt x="13802" y="1214"/>
                    <a:pt x="13802" y="1411"/>
                  </a:cubicBezTo>
                  <a:lnTo>
                    <a:pt x="13802" y="1999"/>
                  </a:lnTo>
                  <a:cubicBezTo>
                    <a:pt x="13748" y="1964"/>
                    <a:pt x="13694" y="1937"/>
                    <a:pt x="13623" y="1937"/>
                  </a:cubicBezTo>
                  <a:lnTo>
                    <a:pt x="11919" y="1937"/>
                  </a:lnTo>
                  <a:cubicBezTo>
                    <a:pt x="11580" y="1937"/>
                    <a:pt x="11295" y="2213"/>
                    <a:pt x="11295" y="2561"/>
                  </a:cubicBezTo>
                  <a:lnTo>
                    <a:pt x="11295" y="4479"/>
                  </a:lnTo>
                  <a:lnTo>
                    <a:pt x="8128" y="4479"/>
                  </a:lnTo>
                  <a:lnTo>
                    <a:pt x="8128" y="2115"/>
                  </a:lnTo>
                  <a:cubicBezTo>
                    <a:pt x="8128" y="2017"/>
                    <a:pt x="8083" y="1937"/>
                    <a:pt x="8012" y="1883"/>
                  </a:cubicBezTo>
                  <a:lnTo>
                    <a:pt x="8422" y="1883"/>
                  </a:lnTo>
                  <a:cubicBezTo>
                    <a:pt x="8618" y="1883"/>
                    <a:pt x="8779" y="1723"/>
                    <a:pt x="8779" y="1526"/>
                  </a:cubicBezTo>
                  <a:lnTo>
                    <a:pt x="8779" y="358"/>
                  </a:lnTo>
                  <a:cubicBezTo>
                    <a:pt x="8779" y="162"/>
                    <a:pt x="8618" y="1"/>
                    <a:pt x="84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3" name="Google Shape;483;p48"/>
            <p:cNvGrpSpPr/>
            <p:nvPr/>
          </p:nvGrpSpPr>
          <p:grpSpPr>
            <a:xfrm>
              <a:off x="5298138" y="1033825"/>
              <a:ext cx="385875" cy="476425"/>
              <a:chOff x="5298125" y="1003125"/>
              <a:chExt cx="385875" cy="476425"/>
            </a:xfrm>
          </p:grpSpPr>
          <p:sp>
            <p:nvSpPr>
              <p:cNvPr id="484" name="Google Shape;484;p48"/>
              <p:cNvSpPr/>
              <p:nvPr/>
            </p:nvSpPr>
            <p:spPr>
              <a:xfrm>
                <a:off x="5298125" y="1319600"/>
                <a:ext cx="233100" cy="159950"/>
              </a:xfrm>
              <a:custGeom>
                <a:avLst/>
                <a:gdLst/>
                <a:ahLst/>
                <a:cxnLst/>
                <a:rect l="l" t="t" r="r" b="b"/>
                <a:pathLst>
                  <a:path w="9324" h="6398" extrusionOk="0">
                    <a:moveTo>
                      <a:pt x="1722" y="3614"/>
                    </a:moveTo>
                    <a:cubicBezTo>
                      <a:pt x="1758" y="3614"/>
                      <a:pt x="1785" y="3641"/>
                      <a:pt x="1785" y="3667"/>
                    </a:cubicBezTo>
                    <a:lnTo>
                      <a:pt x="1785" y="4782"/>
                    </a:lnTo>
                    <a:cubicBezTo>
                      <a:pt x="1785" y="4809"/>
                      <a:pt x="1758" y="4836"/>
                      <a:pt x="1722" y="4836"/>
                    </a:cubicBezTo>
                    <a:lnTo>
                      <a:pt x="616" y="4836"/>
                    </a:lnTo>
                    <a:cubicBezTo>
                      <a:pt x="581" y="4836"/>
                      <a:pt x="554" y="4809"/>
                      <a:pt x="554" y="4782"/>
                    </a:cubicBezTo>
                    <a:lnTo>
                      <a:pt x="554" y="3667"/>
                    </a:lnTo>
                    <a:cubicBezTo>
                      <a:pt x="554" y="3641"/>
                      <a:pt x="581" y="3614"/>
                      <a:pt x="616" y="3614"/>
                    </a:cubicBezTo>
                    <a:close/>
                    <a:moveTo>
                      <a:pt x="8270" y="4613"/>
                    </a:moveTo>
                    <a:cubicBezTo>
                      <a:pt x="8306" y="4613"/>
                      <a:pt x="8324" y="4640"/>
                      <a:pt x="8324" y="4666"/>
                    </a:cubicBezTo>
                    <a:lnTo>
                      <a:pt x="8324" y="5782"/>
                    </a:lnTo>
                    <a:cubicBezTo>
                      <a:pt x="8324" y="5808"/>
                      <a:pt x="8306" y="5835"/>
                      <a:pt x="8270" y="5835"/>
                    </a:cubicBezTo>
                    <a:lnTo>
                      <a:pt x="7164" y="5835"/>
                    </a:lnTo>
                    <a:cubicBezTo>
                      <a:pt x="7129" y="5835"/>
                      <a:pt x="7102" y="5808"/>
                      <a:pt x="7102" y="5782"/>
                    </a:cubicBezTo>
                    <a:lnTo>
                      <a:pt x="7102" y="4666"/>
                    </a:lnTo>
                    <a:cubicBezTo>
                      <a:pt x="7102" y="4640"/>
                      <a:pt x="7129" y="4613"/>
                      <a:pt x="7164" y="4613"/>
                    </a:cubicBezTo>
                    <a:close/>
                    <a:moveTo>
                      <a:pt x="1901" y="1"/>
                    </a:moveTo>
                    <a:cubicBezTo>
                      <a:pt x="1749" y="1"/>
                      <a:pt x="1624" y="126"/>
                      <a:pt x="1624" y="277"/>
                    </a:cubicBezTo>
                    <a:lnTo>
                      <a:pt x="1624" y="1651"/>
                    </a:lnTo>
                    <a:cubicBezTo>
                      <a:pt x="1624" y="1928"/>
                      <a:pt x="1838" y="2142"/>
                      <a:pt x="2115" y="2142"/>
                    </a:cubicBezTo>
                    <a:lnTo>
                      <a:pt x="3774" y="2142"/>
                    </a:lnTo>
                    <a:lnTo>
                      <a:pt x="3774" y="3899"/>
                    </a:lnTo>
                    <a:cubicBezTo>
                      <a:pt x="3774" y="3926"/>
                      <a:pt x="3756" y="3944"/>
                      <a:pt x="3730" y="3944"/>
                    </a:cubicBezTo>
                    <a:lnTo>
                      <a:pt x="2338" y="3944"/>
                    </a:lnTo>
                    <a:lnTo>
                      <a:pt x="2338" y="3667"/>
                    </a:lnTo>
                    <a:cubicBezTo>
                      <a:pt x="2338" y="3328"/>
                      <a:pt x="2061" y="3052"/>
                      <a:pt x="1722" y="3052"/>
                    </a:cubicBezTo>
                    <a:lnTo>
                      <a:pt x="616" y="3052"/>
                    </a:lnTo>
                    <a:cubicBezTo>
                      <a:pt x="277" y="3052"/>
                      <a:pt x="1" y="3328"/>
                      <a:pt x="1" y="3667"/>
                    </a:cubicBezTo>
                    <a:lnTo>
                      <a:pt x="1" y="4782"/>
                    </a:lnTo>
                    <a:cubicBezTo>
                      <a:pt x="1" y="5121"/>
                      <a:pt x="277" y="5398"/>
                      <a:pt x="616" y="5398"/>
                    </a:cubicBezTo>
                    <a:lnTo>
                      <a:pt x="1722" y="5398"/>
                    </a:lnTo>
                    <a:cubicBezTo>
                      <a:pt x="2061" y="5398"/>
                      <a:pt x="2338" y="5121"/>
                      <a:pt x="2338" y="4782"/>
                    </a:cubicBezTo>
                    <a:lnTo>
                      <a:pt x="2338" y="4506"/>
                    </a:lnTo>
                    <a:lnTo>
                      <a:pt x="3730" y="4506"/>
                    </a:lnTo>
                    <a:cubicBezTo>
                      <a:pt x="4069" y="4506"/>
                      <a:pt x="4336" y="4229"/>
                      <a:pt x="4336" y="3899"/>
                    </a:cubicBezTo>
                    <a:lnTo>
                      <a:pt x="4336" y="2142"/>
                    </a:lnTo>
                    <a:lnTo>
                      <a:pt x="7441" y="2142"/>
                    </a:lnTo>
                    <a:lnTo>
                      <a:pt x="7441" y="4051"/>
                    </a:lnTo>
                    <a:lnTo>
                      <a:pt x="7164" y="4051"/>
                    </a:lnTo>
                    <a:cubicBezTo>
                      <a:pt x="6825" y="4051"/>
                      <a:pt x="6549" y="4327"/>
                      <a:pt x="6549" y="4666"/>
                    </a:cubicBezTo>
                    <a:lnTo>
                      <a:pt x="6549" y="5782"/>
                    </a:lnTo>
                    <a:cubicBezTo>
                      <a:pt x="6549" y="6121"/>
                      <a:pt x="6825" y="6397"/>
                      <a:pt x="7164" y="6397"/>
                    </a:cubicBezTo>
                    <a:lnTo>
                      <a:pt x="8270" y="6397"/>
                    </a:lnTo>
                    <a:cubicBezTo>
                      <a:pt x="8609" y="6397"/>
                      <a:pt x="8886" y="6121"/>
                      <a:pt x="8886" y="5782"/>
                    </a:cubicBezTo>
                    <a:lnTo>
                      <a:pt x="8886" y="4666"/>
                    </a:lnTo>
                    <a:cubicBezTo>
                      <a:pt x="8886" y="4327"/>
                      <a:pt x="8609" y="4051"/>
                      <a:pt x="8270" y="4051"/>
                    </a:cubicBezTo>
                    <a:lnTo>
                      <a:pt x="7994" y="4051"/>
                    </a:lnTo>
                    <a:lnTo>
                      <a:pt x="7994" y="2142"/>
                    </a:lnTo>
                    <a:lnTo>
                      <a:pt x="9047" y="2142"/>
                    </a:lnTo>
                    <a:cubicBezTo>
                      <a:pt x="9198" y="2142"/>
                      <a:pt x="9323" y="2017"/>
                      <a:pt x="9323" y="1865"/>
                    </a:cubicBezTo>
                    <a:cubicBezTo>
                      <a:pt x="9323" y="1714"/>
                      <a:pt x="9198" y="1589"/>
                      <a:pt x="9047" y="1589"/>
                    </a:cubicBezTo>
                    <a:lnTo>
                      <a:pt x="2177" y="1589"/>
                    </a:lnTo>
                    <a:lnTo>
                      <a:pt x="2177" y="277"/>
                    </a:lnTo>
                    <a:cubicBezTo>
                      <a:pt x="2177" y="126"/>
                      <a:pt x="2053" y="1"/>
                      <a:pt x="190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48"/>
              <p:cNvSpPr/>
              <p:nvPr/>
            </p:nvSpPr>
            <p:spPr>
              <a:xfrm>
                <a:off x="5377750" y="1132050"/>
                <a:ext cx="154350" cy="14075"/>
              </a:xfrm>
              <a:custGeom>
                <a:avLst/>
                <a:gdLst/>
                <a:ahLst/>
                <a:cxnLst/>
                <a:rect l="l" t="t" r="r" b="b"/>
                <a:pathLst>
                  <a:path w="6174" h="563" extrusionOk="0">
                    <a:moveTo>
                      <a:pt x="277" y="0"/>
                    </a:moveTo>
                    <a:cubicBezTo>
                      <a:pt x="125" y="0"/>
                      <a:pt x="0" y="125"/>
                      <a:pt x="0" y="286"/>
                    </a:cubicBezTo>
                    <a:cubicBezTo>
                      <a:pt x="0" y="437"/>
                      <a:pt x="125" y="562"/>
                      <a:pt x="277" y="562"/>
                    </a:cubicBezTo>
                    <a:lnTo>
                      <a:pt x="5897" y="562"/>
                    </a:lnTo>
                    <a:cubicBezTo>
                      <a:pt x="6049" y="562"/>
                      <a:pt x="6174" y="437"/>
                      <a:pt x="6174" y="286"/>
                    </a:cubicBezTo>
                    <a:cubicBezTo>
                      <a:pt x="6174" y="125"/>
                      <a:pt x="6049" y="0"/>
                      <a:pt x="589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48"/>
              <p:cNvSpPr/>
              <p:nvPr/>
            </p:nvSpPr>
            <p:spPr>
              <a:xfrm>
                <a:off x="5547700" y="1130925"/>
                <a:ext cx="13850" cy="14750"/>
              </a:xfrm>
              <a:custGeom>
                <a:avLst/>
                <a:gdLst/>
                <a:ahLst/>
                <a:cxnLst/>
                <a:rect l="l" t="t" r="r" b="b"/>
                <a:pathLst>
                  <a:path w="554" h="590" extrusionOk="0">
                    <a:moveTo>
                      <a:pt x="277" y="1"/>
                    </a:moveTo>
                    <a:cubicBezTo>
                      <a:pt x="125" y="1"/>
                      <a:pt x="0" y="126"/>
                      <a:pt x="0" y="277"/>
                    </a:cubicBezTo>
                    <a:lnTo>
                      <a:pt x="0" y="313"/>
                    </a:lnTo>
                    <a:cubicBezTo>
                      <a:pt x="0" y="465"/>
                      <a:pt x="125" y="589"/>
                      <a:pt x="277" y="589"/>
                    </a:cubicBezTo>
                    <a:cubicBezTo>
                      <a:pt x="429" y="589"/>
                      <a:pt x="553" y="465"/>
                      <a:pt x="553" y="313"/>
                    </a:cubicBezTo>
                    <a:lnTo>
                      <a:pt x="553" y="277"/>
                    </a:lnTo>
                    <a:cubicBezTo>
                      <a:pt x="553" y="126"/>
                      <a:pt x="429"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48"/>
              <p:cNvSpPr/>
              <p:nvPr/>
            </p:nvSpPr>
            <p:spPr>
              <a:xfrm>
                <a:off x="5569100" y="1130925"/>
                <a:ext cx="13850" cy="14750"/>
              </a:xfrm>
              <a:custGeom>
                <a:avLst/>
                <a:gdLst/>
                <a:ahLst/>
                <a:cxnLst/>
                <a:rect l="l" t="t" r="r" b="b"/>
                <a:pathLst>
                  <a:path w="554" h="590" extrusionOk="0">
                    <a:moveTo>
                      <a:pt x="277" y="1"/>
                    </a:moveTo>
                    <a:cubicBezTo>
                      <a:pt x="126" y="1"/>
                      <a:pt x="1" y="126"/>
                      <a:pt x="1" y="277"/>
                    </a:cubicBezTo>
                    <a:lnTo>
                      <a:pt x="1" y="313"/>
                    </a:lnTo>
                    <a:cubicBezTo>
                      <a:pt x="1" y="465"/>
                      <a:pt x="126" y="589"/>
                      <a:pt x="277" y="589"/>
                    </a:cubicBezTo>
                    <a:cubicBezTo>
                      <a:pt x="429" y="589"/>
                      <a:pt x="554" y="465"/>
                      <a:pt x="554" y="313"/>
                    </a:cubicBezTo>
                    <a:lnTo>
                      <a:pt x="554" y="277"/>
                    </a:lnTo>
                    <a:cubicBezTo>
                      <a:pt x="554" y="126"/>
                      <a:pt x="429"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48"/>
              <p:cNvSpPr/>
              <p:nvPr/>
            </p:nvSpPr>
            <p:spPr>
              <a:xfrm>
                <a:off x="5590525" y="1130925"/>
                <a:ext cx="13850" cy="14750"/>
              </a:xfrm>
              <a:custGeom>
                <a:avLst/>
                <a:gdLst/>
                <a:ahLst/>
                <a:cxnLst/>
                <a:rect l="l" t="t" r="r" b="b"/>
                <a:pathLst>
                  <a:path w="554" h="590" extrusionOk="0">
                    <a:moveTo>
                      <a:pt x="277" y="1"/>
                    </a:moveTo>
                    <a:cubicBezTo>
                      <a:pt x="125" y="1"/>
                      <a:pt x="0" y="126"/>
                      <a:pt x="0" y="277"/>
                    </a:cubicBezTo>
                    <a:lnTo>
                      <a:pt x="0" y="313"/>
                    </a:lnTo>
                    <a:cubicBezTo>
                      <a:pt x="0" y="465"/>
                      <a:pt x="125" y="589"/>
                      <a:pt x="277" y="589"/>
                    </a:cubicBezTo>
                    <a:cubicBezTo>
                      <a:pt x="428" y="589"/>
                      <a:pt x="553" y="465"/>
                      <a:pt x="553" y="313"/>
                    </a:cubicBezTo>
                    <a:lnTo>
                      <a:pt x="553" y="277"/>
                    </a:lnTo>
                    <a:cubicBezTo>
                      <a:pt x="553" y="126"/>
                      <a:pt x="428"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48"/>
              <p:cNvSpPr/>
              <p:nvPr/>
            </p:nvSpPr>
            <p:spPr>
              <a:xfrm>
                <a:off x="5298125" y="1003125"/>
                <a:ext cx="385875" cy="302000"/>
              </a:xfrm>
              <a:custGeom>
                <a:avLst/>
                <a:gdLst/>
                <a:ahLst/>
                <a:cxnLst/>
                <a:rect l="l" t="t" r="r" b="b"/>
                <a:pathLst>
                  <a:path w="15435" h="12080" extrusionOk="0">
                    <a:moveTo>
                      <a:pt x="8270" y="563"/>
                    </a:moveTo>
                    <a:cubicBezTo>
                      <a:pt x="8306" y="563"/>
                      <a:pt x="8324" y="590"/>
                      <a:pt x="8324" y="616"/>
                    </a:cubicBezTo>
                    <a:lnTo>
                      <a:pt x="8324" y="1732"/>
                    </a:lnTo>
                    <a:cubicBezTo>
                      <a:pt x="8324" y="1758"/>
                      <a:pt x="8306" y="1785"/>
                      <a:pt x="8270" y="1785"/>
                    </a:cubicBezTo>
                    <a:lnTo>
                      <a:pt x="7164" y="1785"/>
                    </a:lnTo>
                    <a:cubicBezTo>
                      <a:pt x="7129" y="1785"/>
                      <a:pt x="7102" y="1758"/>
                      <a:pt x="7102" y="1732"/>
                    </a:cubicBezTo>
                    <a:lnTo>
                      <a:pt x="7102" y="616"/>
                    </a:lnTo>
                    <a:cubicBezTo>
                      <a:pt x="7102" y="590"/>
                      <a:pt x="7129" y="563"/>
                      <a:pt x="7164" y="563"/>
                    </a:cubicBezTo>
                    <a:close/>
                    <a:moveTo>
                      <a:pt x="1722" y="1562"/>
                    </a:moveTo>
                    <a:cubicBezTo>
                      <a:pt x="1758" y="1562"/>
                      <a:pt x="1785" y="1589"/>
                      <a:pt x="1785" y="1616"/>
                    </a:cubicBezTo>
                    <a:lnTo>
                      <a:pt x="1785" y="2731"/>
                    </a:lnTo>
                    <a:cubicBezTo>
                      <a:pt x="1785" y="2757"/>
                      <a:pt x="1758" y="2784"/>
                      <a:pt x="1722" y="2784"/>
                    </a:cubicBezTo>
                    <a:lnTo>
                      <a:pt x="616" y="2784"/>
                    </a:lnTo>
                    <a:cubicBezTo>
                      <a:pt x="581" y="2784"/>
                      <a:pt x="554" y="2757"/>
                      <a:pt x="554" y="2731"/>
                    </a:cubicBezTo>
                    <a:lnTo>
                      <a:pt x="554" y="1616"/>
                    </a:lnTo>
                    <a:cubicBezTo>
                      <a:pt x="554" y="1589"/>
                      <a:pt x="581" y="1562"/>
                      <a:pt x="616" y="1562"/>
                    </a:cubicBezTo>
                    <a:close/>
                    <a:moveTo>
                      <a:pt x="14819" y="1562"/>
                    </a:moveTo>
                    <a:cubicBezTo>
                      <a:pt x="14845" y="1562"/>
                      <a:pt x="14872" y="1589"/>
                      <a:pt x="14872" y="1616"/>
                    </a:cubicBezTo>
                    <a:lnTo>
                      <a:pt x="14872" y="2731"/>
                    </a:lnTo>
                    <a:cubicBezTo>
                      <a:pt x="14872" y="2757"/>
                      <a:pt x="14845" y="2784"/>
                      <a:pt x="14819" y="2784"/>
                    </a:cubicBezTo>
                    <a:lnTo>
                      <a:pt x="13703" y="2784"/>
                    </a:lnTo>
                    <a:cubicBezTo>
                      <a:pt x="13677" y="2784"/>
                      <a:pt x="13650" y="2757"/>
                      <a:pt x="13650" y="2731"/>
                    </a:cubicBezTo>
                    <a:lnTo>
                      <a:pt x="13650" y="1616"/>
                    </a:lnTo>
                    <a:cubicBezTo>
                      <a:pt x="13650" y="1589"/>
                      <a:pt x="13677" y="1562"/>
                      <a:pt x="13703" y="1562"/>
                    </a:cubicBezTo>
                    <a:close/>
                    <a:moveTo>
                      <a:pt x="13070" y="4809"/>
                    </a:moveTo>
                    <a:cubicBezTo>
                      <a:pt x="13168" y="4809"/>
                      <a:pt x="13248" y="4890"/>
                      <a:pt x="13248" y="4997"/>
                    </a:cubicBezTo>
                    <a:lnTo>
                      <a:pt x="13248" y="6005"/>
                    </a:lnTo>
                    <a:lnTo>
                      <a:pt x="2177" y="6005"/>
                    </a:lnTo>
                    <a:lnTo>
                      <a:pt x="2177" y="4997"/>
                    </a:lnTo>
                    <a:cubicBezTo>
                      <a:pt x="2177" y="4890"/>
                      <a:pt x="2267" y="4809"/>
                      <a:pt x="2365" y="4809"/>
                    </a:cubicBezTo>
                    <a:close/>
                    <a:moveTo>
                      <a:pt x="7164" y="1"/>
                    </a:moveTo>
                    <a:cubicBezTo>
                      <a:pt x="6825" y="1"/>
                      <a:pt x="6549" y="277"/>
                      <a:pt x="6549" y="616"/>
                    </a:cubicBezTo>
                    <a:lnTo>
                      <a:pt x="6549" y="1732"/>
                    </a:lnTo>
                    <a:cubicBezTo>
                      <a:pt x="6549" y="2071"/>
                      <a:pt x="6825" y="2347"/>
                      <a:pt x="7164" y="2347"/>
                    </a:cubicBezTo>
                    <a:lnTo>
                      <a:pt x="7441" y="2347"/>
                    </a:lnTo>
                    <a:lnTo>
                      <a:pt x="7441" y="4256"/>
                    </a:lnTo>
                    <a:lnTo>
                      <a:pt x="4336" y="4256"/>
                    </a:lnTo>
                    <a:lnTo>
                      <a:pt x="4336" y="2499"/>
                    </a:lnTo>
                    <a:cubicBezTo>
                      <a:pt x="4336" y="2169"/>
                      <a:pt x="4069" y="1892"/>
                      <a:pt x="3730" y="1892"/>
                    </a:cubicBezTo>
                    <a:lnTo>
                      <a:pt x="2338" y="1892"/>
                    </a:lnTo>
                    <a:lnTo>
                      <a:pt x="2338" y="1616"/>
                    </a:lnTo>
                    <a:cubicBezTo>
                      <a:pt x="2338" y="1277"/>
                      <a:pt x="2061" y="1000"/>
                      <a:pt x="1722" y="1000"/>
                    </a:cubicBezTo>
                    <a:lnTo>
                      <a:pt x="616" y="1000"/>
                    </a:lnTo>
                    <a:cubicBezTo>
                      <a:pt x="277" y="1000"/>
                      <a:pt x="1" y="1277"/>
                      <a:pt x="1" y="1616"/>
                    </a:cubicBezTo>
                    <a:lnTo>
                      <a:pt x="1" y="2731"/>
                    </a:lnTo>
                    <a:cubicBezTo>
                      <a:pt x="1" y="3070"/>
                      <a:pt x="277" y="3346"/>
                      <a:pt x="616" y="3346"/>
                    </a:cubicBezTo>
                    <a:lnTo>
                      <a:pt x="1722" y="3346"/>
                    </a:lnTo>
                    <a:cubicBezTo>
                      <a:pt x="2061" y="3346"/>
                      <a:pt x="2338" y="3070"/>
                      <a:pt x="2338" y="2731"/>
                    </a:cubicBezTo>
                    <a:lnTo>
                      <a:pt x="2338" y="2454"/>
                    </a:lnTo>
                    <a:lnTo>
                      <a:pt x="3730" y="2454"/>
                    </a:lnTo>
                    <a:cubicBezTo>
                      <a:pt x="3756" y="2454"/>
                      <a:pt x="3774" y="2472"/>
                      <a:pt x="3774" y="2499"/>
                    </a:cubicBezTo>
                    <a:lnTo>
                      <a:pt x="3774" y="4256"/>
                    </a:lnTo>
                    <a:lnTo>
                      <a:pt x="2365" y="4256"/>
                    </a:lnTo>
                    <a:cubicBezTo>
                      <a:pt x="1954" y="4256"/>
                      <a:pt x="1624" y="4586"/>
                      <a:pt x="1624" y="4997"/>
                    </a:cubicBezTo>
                    <a:lnTo>
                      <a:pt x="1624" y="11803"/>
                    </a:lnTo>
                    <a:cubicBezTo>
                      <a:pt x="1624" y="11955"/>
                      <a:pt x="1749" y="12080"/>
                      <a:pt x="1901" y="12080"/>
                    </a:cubicBezTo>
                    <a:cubicBezTo>
                      <a:pt x="2053" y="12080"/>
                      <a:pt x="2177" y="11955"/>
                      <a:pt x="2177" y="11803"/>
                    </a:cubicBezTo>
                    <a:lnTo>
                      <a:pt x="2177" y="6567"/>
                    </a:lnTo>
                    <a:lnTo>
                      <a:pt x="13248" y="6567"/>
                    </a:lnTo>
                    <a:lnTo>
                      <a:pt x="13248" y="7682"/>
                    </a:lnTo>
                    <a:cubicBezTo>
                      <a:pt x="13248" y="7834"/>
                      <a:pt x="13373" y="7958"/>
                      <a:pt x="13534" y="7958"/>
                    </a:cubicBezTo>
                    <a:cubicBezTo>
                      <a:pt x="13686" y="7958"/>
                      <a:pt x="13810" y="7834"/>
                      <a:pt x="13810" y="7682"/>
                    </a:cubicBezTo>
                    <a:lnTo>
                      <a:pt x="13810" y="4997"/>
                    </a:lnTo>
                    <a:cubicBezTo>
                      <a:pt x="13810" y="4586"/>
                      <a:pt x="13480" y="4256"/>
                      <a:pt x="13070" y="4256"/>
                    </a:cubicBezTo>
                    <a:lnTo>
                      <a:pt x="11652" y="4256"/>
                    </a:lnTo>
                    <a:lnTo>
                      <a:pt x="11652" y="2499"/>
                    </a:lnTo>
                    <a:cubicBezTo>
                      <a:pt x="11652" y="2472"/>
                      <a:pt x="11678" y="2454"/>
                      <a:pt x="11696" y="2454"/>
                    </a:cubicBezTo>
                    <a:lnTo>
                      <a:pt x="13088" y="2454"/>
                    </a:lnTo>
                    <a:lnTo>
                      <a:pt x="13088" y="2731"/>
                    </a:lnTo>
                    <a:cubicBezTo>
                      <a:pt x="13088" y="3070"/>
                      <a:pt x="13364" y="3346"/>
                      <a:pt x="13703" y="3346"/>
                    </a:cubicBezTo>
                    <a:lnTo>
                      <a:pt x="14819" y="3346"/>
                    </a:lnTo>
                    <a:cubicBezTo>
                      <a:pt x="15158" y="3346"/>
                      <a:pt x="15434" y="3070"/>
                      <a:pt x="15434" y="2731"/>
                    </a:cubicBezTo>
                    <a:lnTo>
                      <a:pt x="15434" y="1616"/>
                    </a:lnTo>
                    <a:cubicBezTo>
                      <a:pt x="15434" y="1277"/>
                      <a:pt x="15158" y="1000"/>
                      <a:pt x="14819" y="1000"/>
                    </a:cubicBezTo>
                    <a:lnTo>
                      <a:pt x="13703" y="1000"/>
                    </a:lnTo>
                    <a:cubicBezTo>
                      <a:pt x="13364" y="1000"/>
                      <a:pt x="13088" y="1277"/>
                      <a:pt x="13088" y="1616"/>
                    </a:cubicBezTo>
                    <a:lnTo>
                      <a:pt x="13088" y="1892"/>
                    </a:lnTo>
                    <a:lnTo>
                      <a:pt x="11696" y="1892"/>
                    </a:lnTo>
                    <a:cubicBezTo>
                      <a:pt x="11366" y="1892"/>
                      <a:pt x="11098" y="2169"/>
                      <a:pt x="11098" y="2499"/>
                    </a:cubicBezTo>
                    <a:lnTo>
                      <a:pt x="11098" y="4256"/>
                    </a:lnTo>
                    <a:lnTo>
                      <a:pt x="7994" y="4256"/>
                    </a:lnTo>
                    <a:lnTo>
                      <a:pt x="7994" y="2347"/>
                    </a:lnTo>
                    <a:lnTo>
                      <a:pt x="8270" y="2347"/>
                    </a:lnTo>
                    <a:cubicBezTo>
                      <a:pt x="8609" y="2347"/>
                      <a:pt x="8886" y="2071"/>
                      <a:pt x="8886" y="1732"/>
                    </a:cubicBezTo>
                    <a:lnTo>
                      <a:pt x="8886" y="616"/>
                    </a:lnTo>
                    <a:cubicBezTo>
                      <a:pt x="8886" y="277"/>
                      <a:pt x="8609" y="1"/>
                      <a:pt x="827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48"/>
              <p:cNvSpPr/>
              <p:nvPr/>
            </p:nvSpPr>
            <p:spPr>
              <a:xfrm>
                <a:off x="5545700" y="1216575"/>
                <a:ext cx="138300" cy="237975"/>
              </a:xfrm>
              <a:custGeom>
                <a:avLst/>
                <a:gdLst/>
                <a:ahLst/>
                <a:cxnLst/>
                <a:rect l="l" t="t" r="r" b="b"/>
                <a:pathLst>
                  <a:path w="5532" h="9519" extrusionOk="0">
                    <a:moveTo>
                      <a:pt x="4916" y="7735"/>
                    </a:moveTo>
                    <a:cubicBezTo>
                      <a:pt x="4942" y="7735"/>
                      <a:pt x="4969" y="7762"/>
                      <a:pt x="4969" y="7788"/>
                    </a:cubicBezTo>
                    <a:lnTo>
                      <a:pt x="4969" y="8903"/>
                    </a:lnTo>
                    <a:cubicBezTo>
                      <a:pt x="4969" y="8930"/>
                      <a:pt x="4942" y="8957"/>
                      <a:pt x="4916" y="8957"/>
                    </a:cubicBezTo>
                    <a:lnTo>
                      <a:pt x="3800" y="8957"/>
                    </a:lnTo>
                    <a:cubicBezTo>
                      <a:pt x="3774" y="8957"/>
                      <a:pt x="3747" y="8930"/>
                      <a:pt x="3747" y="8903"/>
                    </a:cubicBezTo>
                    <a:lnTo>
                      <a:pt x="3747" y="7788"/>
                    </a:lnTo>
                    <a:cubicBezTo>
                      <a:pt x="3747" y="7762"/>
                      <a:pt x="3774" y="7735"/>
                      <a:pt x="3800" y="7735"/>
                    </a:cubicBezTo>
                    <a:close/>
                    <a:moveTo>
                      <a:pt x="3631" y="0"/>
                    </a:moveTo>
                    <a:cubicBezTo>
                      <a:pt x="3470" y="0"/>
                      <a:pt x="3345" y="125"/>
                      <a:pt x="3345" y="286"/>
                    </a:cubicBezTo>
                    <a:lnTo>
                      <a:pt x="3345" y="5710"/>
                    </a:lnTo>
                    <a:lnTo>
                      <a:pt x="277" y="5710"/>
                    </a:lnTo>
                    <a:cubicBezTo>
                      <a:pt x="125" y="5710"/>
                      <a:pt x="0" y="5835"/>
                      <a:pt x="0" y="5986"/>
                    </a:cubicBezTo>
                    <a:cubicBezTo>
                      <a:pt x="0" y="6138"/>
                      <a:pt x="125" y="6263"/>
                      <a:pt x="277" y="6263"/>
                    </a:cubicBezTo>
                    <a:lnTo>
                      <a:pt x="1195" y="6263"/>
                    </a:lnTo>
                    <a:lnTo>
                      <a:pt x="1195" y="8020"/>
                    </a:lnTo>
                    <a:cubicBezTo>
                      <a:pt x="1195" y="8350"/>
                      <a:pt x="1463" y="8627"/>
                      <a:pt x="1793" y="8627"/>
                    </a:cubicBezTo>
                    <a:lnTo>
                      <a:pt x="3185" y="8627"/>
                    </a:lnTo>
                    <a:lnTo>
                      <a:pt x="3185" y="8903"/>
                    </a:lnTo>
                    <a:cubicBezTo>
                      <a:pt x="3185" y="9242"/>
                      <a:pt x="3461" y="9519"/>
                      <a:pt x="3800" y="9519"/>
                    </a:cubicBezTo>
                    <a:lnTo>
                      <a:pt x="4916" y="9519"/>
                    </a:lnTo>
                    <a:cubicBezTo>
                      <a:pt x="5255" y="9519"/>
                      <a:pt x="5531" y="9242"/>
                      <a:pt x="5531" y="8903"/>
                    </a:cubicBezTo>
                    <a:lnTo>
                      <a:pt x="5531" y="7788"/>
                    </a:lnTo>
                    <a:cubicBezTo>
                      <a:pt x="5531" y="7449"/>
                      <a:pt x="5255" y="7173"/>
                      <a:pt x="4916" y="7173"/>
                    </a:cubicBezTo>
                    <a:lnTo>
                      <a:pt x="3800" y="7173"/>
                    </a:lnTo>
                    <a:cubicBezTo>
                      <a:pt x="3461" y="7173"/>
                      <a:pt x="3185" y="7449"/>
                      <a:pt x="3185" y="7788"/>
                    </a:cubicBezTo>
                    <a:lnTo>
                      <a:pt x="3185" y="8065"/>
                    </a:lnTo>
                    <a:lnTo>
                      <a:pt x="1793" y="8065"/>
                    </a:lnTo>
                    <a:cubicBezTo>
                      <a:pt x="1775" y="8065"/>
                      <a:pt x="1749" y="8047"/>
                      <a:pt x="1749" y="8020"/>
                    </a:cubicBezTo>
                    <a:lnTo>
                      <a:pt x="1749" y="6263"/>
                    </a:lnTo>
                    <a:lnTo>
                      <a:pt x="3417" y="6263"/>
                    </a:lnTo>
                    <a:cubicBezTo>
                      <a:pt x="3684" y="6263"/>
                      <a:pt x="3907" y="6049"/>
                      <a:pt x="3907" y="5772"/>
                    </a:cubicBezTo>
                    <a:lnTo>
                      <a:pt x="3907" y="286"/>
                    </a:lnTo>
                    <a:cubicBezTo>
                      <a:pt x="3907" y="125"/>
                      <a:pt x="3783" y="0"/>
                      <a:pt x="363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48"/>
              <p:cNvSpPr/>
              <p:nvPr/>
            </p:nvSpPr>
            <p:spPr>
              <a:xfrm>
                <a:off x="5385325" y="1222825"/>
                <a:ext cx="46425" cy="76075"/>
              </a:xfrm>
              <a:custGeom>
                <a:avLst/>
                <a:gdLst/>
                <a:ahLst/>
                <a:cxnLst/>
                <a:rect l="l" t="t" r="r" b="b"/>
                <a:pathLst>
                  <a:path w="1857" h="3043" extrusionOk="0">
                    <a:moveTo>
                      <a:pt x="1544" y="0"/>
                    </a:moveTo>
                    <a:cubicBezTo>
                      <a:pt x="1473" y="0"/>
                      <a:pt x="1401" y="27"/>
                      <a:pt x="1348" y="80"/>
                    </a:cubicBezTo>
                    <a:lnTo>
                      <a:pt x="108" y="1329"/>
                    </a:lnTo>
                    <a:cubicBezTo>
                      <a:pt x="1" y="1436"/>
                      <a:pt x="1" y="1615"/>
                      <a:pt x="108" y="1722"/>
                    </a:cubicBezTo>
                    <a:lnTo>
                      <a:pt x="1348" y="2962"/>
                    </a:lnTo>
                    <a:cubicBezTo>
                      <a:pt x="1401" y="3015"/>
                      <a:pt x="1473" y="3042"/>
                      <a:pt x="1544" y="3042"/>
                    </a:cubicBezTo>
                    <a:cubicBezTo>
                      <a:pt x="1616" y="3042"/>
                      <a:pt x="1687" y="3015"/>
                      <a:pt x="1740" y="2962"/>
                    </a:cubicBezTo>
                    <a:cubicBezTo>
                      <a:pt x="1856" y="2855"/>
                      <a:pt x="1856" y="2676"/>
                      <a:pt x="1740" y="2569"/>
                    </a:cubicBezTo>
                    <a:lnTo>
                      <a:pt x="697" y="1526"/>
                    </a:lnTo>
                    <a:lnTo>
                      <a:pt x="1740" y="482"/>
                    </a:lnTo>
                    <a:cubicBezTo>
                      <a:pt x="1856" y="366"/>
                      <a:pt x="1856" y="196"/>
                      <a:pt x="1740" y="80"/>
                    </a:cubicBezTo>
                    <a:cubicBezTo>
                      <a:pt x="1687" y="27"/>
                      <a:pt x="1616" y="0"/>
                      <a:pt x="154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48"/>
              <p:cNvSpPr/>
              <p:nvPr/>
            </p:nvSpPr>
            <p:spPr>
              <a:xfrm>
                <a:off x="5550375" y="1222825"/>
                <a:ext cx="46400" cy="76075"/>
              </a:xfrm>
              <a:custGeom>
                <a:avLst/>
                <a:gdLst/>
                <a:ahLst/>
                <a:cxnLst/>
                <a:rect l="l" t="t" r="r" b="b"/>
                <a:pathLst>
                  <a:path w="1856" h="3043" extrusionOk="0">
                    <a:moveTo>
                      <a:pt x="304" y="0"/>
                    </a:moveTo>
                    <a:cubicBezTo>
                      <a:pt x="232" y="0"/>
                      <a:pt x="161" y="27"/>
                      <a:pt x="107" y="80"/>
                    </a:cubicBezTo>
                    <a:cubicBezTo>
                      <a:pt x="0" y="196"/>
                      <a:pt x="0" y="366"/>
                      <a:pt x="107" y="482"/>
                    </a:cubicBezTo>
                    <a:lnTo>
                      <a:pt x="1151" y="1526"/>
                    </a:lnTo>
                    <a:lnTo>
                      <a:pt x="107" y="2569"/>
                    </a:lnTo>
                    <a:cubicBezTo>
                      <a:pt x="0" y="2676"/>
                      <a:pt x="0" y="2855"/>
                      <a:pt x="107" y="2962"/>
                    </a:cubicBezTo>
                    <a:cubicBezTo>
                      <a:pt x="161" y="3015"/>
                      <a:pt x="232" y="3042"/>
                      <a:pt x="304" y="3042"/>
                    </a:cubicBezTo>
                    <a:cubicBezTo>
                      <a:pt x="375" y="3042"/>
                      <a:pt x="446" y="3015"/>
                      <a:pt x="500" y="2962"/>
                    </a:cubicBezTo>
                    <a:lnTo>
                      <a:pt x="1749" y="1722"/>
                    </a:lnTo>
                    <a:cubicBezTo>
                      <a:pt x="1856" y="1615"/>
                      <a:pt x="1856" y="1436"/>
                      <a:pt x="1749" y="1329"/>
                    </a:cubicBezTo>
                    <a:lnTo>
                      <a:pt x="500" y="80"/>
                    </a:lnTo>
                    <a:cubicBezTo>
                      <a:pt x="446" y="27"/>
                      <a:pt x="375" y="0"/>
                      <a:pt x="30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48"/>
              <p:cNvSpPr/>
              <p:nvPr/>
            </p:nvSpPr>
            <p:spPr>
              <a:xfrm>
                <a:off x="5442425" y="1226925"/>
                <a:ext cx="46875" cy="71975"/>
              </a:xfrm>
              <a:custGeom>
                <a:avLst/>
                <a:gdLst/>
                <a:ahLst/>
                <a:cxnLst/>
                <a:rect l="l" t="t" r="r" b="b"/>
                <a:pathLst>
                  <a:path w="1875" h="2879" extrusionOk="0">
                    <a:moveTo>
                      <a:pt x="1555" y="1"/>
                    </a:moveTo>
                    <a:cubicBezTo>
                      <a:pt x="1454" y="1"/>
                      <a:pt x="1359" y="55"/>
                      <a:pt x="1303" y="148"/>
                    </a:cubicBezTo>
                    <a:lnTo>
                      <a:pt x="72" y="2468"/>
                    </a:lnTo>
                    <a:cubicBezTo>
                      <a:pt x="1" y="2602"/>
                      <a:pt x="45" y="2771"/>
                      <a:pt x="188" y="2842"/>
                    </a:cubicBezTo>
                    <a:cubicBezTo>
                      <a:pt x="224" y="2869"/>
                      <a:pt x="268" y="2878"/>
                      <a:pt x="313" y="2878"/>
                    </a:cubicBezTo>
                    <a:cubicBezTo>
                      <a:pt x="411" y="2878"/>
                      <a:pt x="509" y="2825"/>
                      <a:pt x="563" y="2726"/>
                    </a:cubicBezTo>
                    <a:lnTo>
                      <a:pt x="1803" y="416"/>
                    </a:lnTo>
                    <a:cubicBezTo>
                      <a:pt x="1874" y="282"/>
                      <a:pt x="1820" y="113"/>
                      <a:pt x="1687" y="32"/>
                    </a:cubicBezTo>
                    <a:cubicBezTo>
                      <a:pt x="1644" y="11"/>
                      <a:pt x="1599" y="1"/>
                      <a:pt x="155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48"/>
              <p:cNvSpPr/>
              <p:nvPr/>
            </p:nvSpPr>
            <p:spPr>
              <a:xfrm>
                <a:off x="5482125" y="1283475"/>
                <a:ext cx="13850" cy="14750"/>
              </a:xfrm>
              <a:custGeom>
                <a:avLst/>
                <a:gdLst/>
                <a:ahLst/>
                <a:cxnLst/>
                <a:rect l="l" t="t" r="r" b="b"/>
                <a:pathLst>
                  <a:path w="554" h="590" extrusionOk="0">
                    <a:moveTo>
                      <a:pt x="277" y="1"/>
                    </a:moveTo>
                    <a:cubicBezTo>
                      <a:pt x="125" y="1"/>
                      <a:pt x="1" y="125"/>
                      <a:pt x="1" y="277"/>
                    </a:cubicBezTo>
                    <a:lnTo>
                      <a:pt x="1" y="304"/>
                    </a:lnTo>
                    <a:cubicBezTo>
                      <a:pt x="1" y="464"/>
                      <a:pt x="125" y="589"/>
                      <a:pt x="277" y="589"/>
                    </a:cubicBezTo>
                    <a:cubicBezTo>
                      <a:pt x="429" y="589"/>
                      <a:pt x="554" y="464"/>
                      <a:pt x="554" y="304"/>
                    </a:cubicBezTo>
                    <a:lnTo>
                      <a:pt x="554" y="277"/>
                    </a:lnTo>
                    <a:cubicBezTo>
                      <a:pt x="554" y="125"/>
                      <a:pt x="429"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48"/>
              <p:cNvSpPr/>
              <p:nvPr/>
            </p:nvSpPr>
            <p:spPr>
              <a:xfrm>
                <a:off x="5504875" y="1283475"/>
                <a:ext cx="13850" cy="14750"/>
              </a:xfrm>
              <a:custGeom>
                <a:avLst/>
                <a:gdLst/>
                <a:ahLst/>
                <a:cxnLst/>
                <a:rect l="l" t="t" r="r" b="b"/>
                <a:pathLst>
                  <a:path w="554" h="590" extrusionOk="0">
                    <a:moveTo>
                      <a:pt x="277" y="1"/>
                    </a:moveTo>
                    <a:cubicBezTo>
                      <a:pt x="125" y="1"/>
                      <a:pt x="0" y="125"/>
                      <a:pt x="0" y="277"/>
                    </a:cubicBezTo>
                    <a:lnTo>
                      <a:pt x="0" y="304"/>
                    </a:lnTo>
                    <a:cubicBezTo>
                      <a:pt x="0" y="464"/>
                      <a:pt x="125" y="589"/>
                      <a:pt x="277" y="589"/>
                    </a:cubicBezTo>
                    <a:cubicBezTo>
                      <a:pt x="429" y="589"/>
                      <a:pt x="554" y="464"/>
                      <a:pt x="554" y="304"/>
                    </a:cubicBezTo>
                    <a:lnTo>
                      <a:pt x="554" y="277"/>
                    </a:lnTo>
                    <a:cubicBezTo>
                      <a:pt x="554" y="125"/>
                      <a:pt x="429"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48"/>
              <p:cNvSpPr/>
              <p:nvPr/>
            </p:nvSpPr>
            <p:spPr>
              <a:xfrm>
                <a:off x="5527400" y="1283475"/>
                <a:ext cx="14075" cy="14750"/>
              </a:xfrm>
              <a:custGeom>
                <a:avLst/>
                <a:gdLst/>
                <a:ahLst/>
                <a:cxnLst/>
                <a:rect l="l" t="t" r="r" b="b"/>
                <a:pathLst>
                  <a:path w="563" h="590" extrusionOk="0">
                    <a:moveTo>
                      <a:pt x="286" y="1"/>
                    </a:moveTo>
                    <a:cubicBezTo>
                      <a:pt x="125" y="1"/>
                      <a:pt x="1" y="125"/>
                      <a:pt x="1" y="277"/>
                    </a:cubicBezTo>
                    <a:lnTo>
                      <a:pt x="1" y="304"/>
                    </a:lnTo>
                    <a:cubicBezTo>
                      <a:pt x="1" y="464"/>
                      <a:pt x="125" y="589"/>
                      <a:pt x="286" y="589"/>
                    </a:cubicBezTo>
                    <a:cubicBezTo>
                      <a:pt x="438" y="589"/>
                      <a:pt x="563" y="464"/>
                      <a:pt x="563" y="304"/>
                    </a:cubicBezTo>
                    <a:lnTo>
                      <a:pt x="563" y="277"/>
                    </a:lnTo>
                    <a:cubicBezTo>
                      <a:pt x="563" y="125"/>
                      <a:pt x="438" y="1"/>
                      <a:pt x="28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 name="ZoneTexte 3">
            <a:extLst>
              <a:ext uri="{FF2B5EF4-FFF2-40B4-BE49-F238E27FC236}">
                <a16:creationId xmlns:a16="http://schemas.microsoft.com/office/drawing/2014/main" id="{6FAAA02F-DA92-266D-0988-ACB76C8972C1}"/>
              </a:ext>
            </a:extLst>
          </p:cNvPr>
          <p:cNvSpPr txBox="1"/>
          <p:nvPr/>
        </p:nvSpPr>
        <p:spPr>
          <a:xfrm>
            <a:off x="8355140" y="4342883"/>
            <a:ext cx="379285" cy="523220"/>
          </a:xfrm>
          <a:prstGeom prst="rect">
            <a:avLst/>
          </a:prstGeom>
          <a:noFill/>
        </p:spPr>
        <p:txBody>
          <a:bodyPr wrap="square" rtlCol="0">
            <a:spAutoFit/>
          </a:bodyPr>
          <a:lstStyle/>
          <a:p>
            <a:r>
              <a:rPr lang="fr-CM" sz="2800" dirty="0"/>
              <a:t>4</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pic>
        <p:nvPicPr>
          <p:cNvPr id="420" name="Google Shape;420;p46"/>
          <p:cNvPicPr preferRelativeResize="0">
            <a:picLocks noGrp="1"/>
          </p:cNvPicPr>
          <p:nvPr>
            <p:ph type="pic" idx="2"/>
          </p:nvPr>
        </p:nvPicPr>
        <p:blipFill rotWithShape="1">
          <a:blip r:embed="rId3">
            <a:alphaModFix/>
          </a:blip>
          <a:srcRect l="14555" r="14548"/>
          <a:stretch/>
        </p:blipFill>
        <p:spPr>
          <a:xfrm>
            <a:off x="5706563" y="1580500"/>
            <a:ext cx="2886600" cy="2715600"/>
          </a:xfrm>
          <a:prstGeom prst="decagon">
            <a:avLst>
              <a:gd name="vf" fmla="val 105146"/>
            </a:avLst>
          </a:prstGeom>
        </p:spPr>
      </p:pic>
      <p:sp>
        <p:nvSpPr>
          <p:cNvPr id="421" name="Google Shape;421;p46"/>
          <p:cNvSpPr/>
          <p:nvPr/>
        </p:nvSpPr>
        <p:spPr>
          <a:xfrm>
            <a:off x="2625825" y="998250"/>
            <a:ext cx="1681023" cy="113957"/>
          </a:xfrm>
          <a:custGeom>
            <a:avLst/>
            <a:gdLst/>
            <a:ahLst/>
            <a:cxnLst/>
            <a:rect l="l" t="t" r="r" b="b"/>
            <a:pathLst>
              <a:path w="139794" h="8509" extrusionOk="0">
                <a:moveTo>
                  <a:pt x="304" y="0"/>
                </a:moveTo>
                <a:lnTo>
                  <a:pt x="0" y="8509"/>
                </a:lnTo>
                <a:lnTo>
                  <a:pt x="139490" y="7597"/>
                </a:lnTo>
                <a:lnTo>
                  <a:pt x="139794" y="1216"/>
                </a:lnTo>
                <a:close/>
              </a:path>
            </a:pathLst>
          </a:custGeom>
          <a:solidFill>
            <a:schemeClr val="lt2"/>
          </a:solidFill>
          <a:ln>
            <a:noFill/>
          </a:ln>
        </p:spPr>
      </p:sp>
      <p:sp>
        <p:nvSpPr>
          <p:cNvPr id="422" name="Google Shape;422;p46"/>
          <p:cNvSpPr txBox="1">
            <a:spLocks noGrp="1"/>
          </p:cNvSpPr>
          <p:nvPr>
            <p:ph type="title"/>
          </p:nvPr>
        </p:nvSpPr>
        <p:spPr>
          <a:xfrm>
            <a:off x="1732325" y="539500"/>
            <a:ext cx="6698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Contexte</a:t>
            </a:r>
            <a:endParaRPr dirty="0"/>
          </a:p>
        </p:txBody>
      </p:sp>
      <p:sp>
        <p:nvSpPr>
          <p:cNvPr id="423" name="Google Shape;423;p46"/>
          <p:cNvSpPr txBox="1">
            <a:spLocks noGrp="1"/>
          </p:cNvSpPr>
          <p:nvPr>
            <p:ph type="body" idx="1"/>
          </p:nvPr>
        </p:nvSpPr>
        <p:spPr>
          <a:xfrm>
            <a:off x="304800" y="1471587"/>
            <a:ext cx="5270500" cy="3443313"/>
          </a:xfrm>
          <a:prstGeom prst="rect">
            <a:avLst/>
          </a:prstGeom>
        </p:spPr>
        <p:txBody>
          <a:bodyPr spcFirstLastPara="1" wrap="square" lIns="91425" tIns="91425" rIns="91425" bIns="91425" anchor="t" anchorCtr="0">
            <a:noAutofit/>
          </a:bodyPr>
          <a:lstStyle/>
          <a:p>
            <a:pPr marL="48261" lvl="0" indent="0" algn="l" rtl="0">
              <a:lnSpc>
                <a:spcPct val="150000"/>
              </a:lnSpc>
              <a:spcBef>
                <a:spcPts val="0"/>
              </a:spcBef>
              <a:spcAft>
                <a:spcPts val="0"/>
              </a:spcAft>
              <a:buSzPts val="1400"/>
              <a:buNone/>
            </a:pPr>
            <a:r>
              <a:rPr lang="fr-FR" sz="1600" dirty="0"/>
              <a:t>Depuis quelque temps, dans un restaurant, les incidents regrettables se multiplient : file d’attente trop importante, désorganisation du service </a:t>
            </a:r>
            <a:r>
              <a:rPr lang="fr-FR" sz="1600" dirty="0" err="1"/>
              <a:t>etc</a:t>
            </a:r>
            <a:r>
              <a:rPr lang="fr-FR" sz="1600" dirty="0"/>
              <a:t>, entrainant de très longues attentes en salle pour les clients. Pour cette raison, le directeur avec sa grande chaîne internationale de restaurants souhaite s’équiper d’une nouvelle application informatique de gestion et supervision du fonctionnement de son restaurant</a:t>
            </a:r>
          </a:p>
          <a:p>
            <a:pPr marL="48261" lvl="0" indent="0" algn="l" rtl="0">
              <a:spcBef>
                <a:spcPts val="0"/>
              </a:spcBef>
              <a:spcAft>
                <a:spcPts val="0"/>
              </a:spcAft>
              <a:buSzPts val="1400"/>
              <a:buNone/>
            </a:pPr>
            <a:endParaRPr lang="en-US" sz="1600" dirty="0"/>
          </a:p>
        </p:txBody>
      </p:sp>
      <p:sp>
        <p:nvSpPr>
          <p:cNvPr id="424" name="Google Shape;424;p46"/>
          <p:cNvSpPr/>
          <p:nvPr/>
        </p:nvSpPr>
        <p:spPr>
          <a:xfrm>
            <a:off x="7894483" y="284530"/>
            <a:ext cx="1041300" cy="1041000"/>
          </a:xfrm>
          <a:prstGeom prst="decagon">
            <a:avLst>
              <a:gd name="vf" fmla="val 105146"/>
            </a:avLst>
          </a:prstGeom>
          <a:solidFill>
            <a:srgbClr val="95FF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5" name="Google Shape;425;p46"/>
          <p:cNvGrpSpPr/>
          <p:nvPr/>
        </p:nvGrpSpPr>
        <p:grpSpPr>
          <a:xfrm rot="-284861">
            <a:off x="8238161" y="525847"/>
            <a:ext cx="353946" cy="572688"/>
            <a:chOff x="3101250" y="1066475"/>
            <a:chExt cx="304525" cy="492725"/>
          </a:xfrm>
        </p:grpSpPr>
        <p:sp>
          <p:nvSpPr>
            <p:cNvPr id="426" name="Google Shape;426;p46"/>
            <p:cNvSpPr/>
            <p:nvPr/>
          </p:nvSpPr>
          <p:spPr>
            <a:xfrm>
              <a:off x="3119375" y="1066475"/>
              <a:ext cx="286400" cy="487325"/>
            </a:xfrm>
            <a:custGeom>
              <a:avLst/>
              <a:gdLst/>
              <a:ahLst/>
              <a:cxnLst/>
              <a:rect l="l" t="t" r="r" b="b"/>
              <a:pathLst>
                <a:path w="11456" h="19493" extrusionOk="0">
                  <a:moveTo>
                    <a:pt x="1072" y="0"/>
                  </a:moveTo>
                  <a:cubicBezTo>
                    <a:pt x="483" y="0"/>
                    <a:pt x="1" y="482"/>
                    <a:pt x="1" y="1071"/>
                  </a:cubicBezTo>
                  <a:lnTo>
                    <a:pt x="1" y="2570"/>
                  </a:lnTo>
                  <a:lnTo>
                    <a:pt x="1" y="3123"/>
                  </a:lnTo>
                  <a:lnTo>
                    <a:pt x="1" y="16326"/>
                  </a:lnTo>
                  <a:lnTo>
                    <a:pt x="1" y="16888"/>
                  </a:lnTo>
                  <a:lnTo>
                    <a:pt x="1" y="18422"/>
                  </a:lnTo>
                  <a:cubicBezTo>
                    <a:pt x="1" y="18458"/>
                    <a:pt x="1" y="18494"/>
                    <a:pt x="10" y="18529"/>
                  </a:cubicBezTo>
                  <a:cubicBezTo>
                    <a:pt x="63" y="19074"/>
                    <a:pt x="518" y="19493"/>
                    <a:pt x="1072" y="19493"/>
                  </a:cubicBezTo>
                  <a:lnTo>
                    <a:pt x="10385" y="19493"/>
                  </a:lnTo>
                  <a:cubicBezTo>
                    <a:pt x="10938" y="19493"/>
                    <a:pt x="11393" y="19074"/>
                    <a:pt x="11447" y="18529"/>
                  </a:cubicBezTo>
                  <a:cubicBezTo>
                    <a:pt x="11456" y="18494"/>
                    <a:pt x="11456" y="18458"/>
                    <a:pt x="11456" y="18422"/>
                  </a:cubicBezTo>
                  <a:lnTo>
                    <a:pt x="11456" y="16888"/>
                  </a:lnTo>
                  <a:lnTo>
                    <a:pt x="11456" y="16326"/>
                  </a:lnTo>
                  <a:lnTo>
                    <a:pt x="11456" y="3123"/>
                  </a:lnTo>
                  <a:lnTo>
                    <a:pt x="11456" y="2570"/>
                  </a:lnTo>
                  <a:lnTo>
                    <a:pt x="11456" y="1071"/>
                  </a:lnTo>
                  <a:cubicBezTo>
                    <a:pt x="11456" y="482"/>
                    <a:pt x="10974" y="0"/>
                    <a:pt x="103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7" name="Google Shape;427;p46"/>
            <p:cNvGrpSpPr/>
            <p:nvPr/>
          </p:nvGrpSpPr>
          <p:grpSpPr>
            <a:xfrm>
              <a:off x="3101250" y="1082775"/>
              <a:ext cx="285500" cy="476425"/>
              <a:chOff x="2874725" y="1003125"/>
              <a:chExt cx="285500" cy="476425"/>
            </a:xfrm>
          </p:grpSpPr>
          <p:sp>
            <p:nvSpPr>
              <p:cNvPr id="428" name="Google Shape;428;p46"/>
              <p:cNvSpPr/>
              <p:nvPr/>
            </p:nvSpPr>
            <p:spPr>
              <a:xfrm>
                <a:off x="2874725" y="1003125"/>
                <a:ext cx="285500" cy="331675"/>
              </a:xfrm>
              <a:custGeom>
                <a:avLst/>
                <a:gdLst/>
                <a:ahLst/>
                <a:cxnLst/>
                <a:rect l="l" t="t" r="r" b="b"/>
                <a:pathLst>
                  <a:path w="11420" h="13267" extrusionOk="0">
                    <a:moveTo>
                      <a:pt x="10126" y="563"/>
                    </a:moveTo>
                    <a:cubicBezTo>
                      <a:pt x="10536" y="563"/>
                      <a:pt x="10866" y="893"/>
                      <a:pt x="10866" y="1294"/>
                    </a:cubicBezTo>
                    <a:lnTo>
                      <a:pt x="10866" y="2445"/>
                    </a:lnTo>
                    <a:lnTo>
                      <a:pt x="554" y="2445"/>
                    </a:lnTo>
                    <a:lnTo>
                      <a:pt x="554" y="1294"/>
                    </a:lnTo>
                    <a:cubicBezTo>
                      <a:pt x="554" y="893"/>
                      <a:pt x="884" y="563"/>
                      <a:pt x="1294" y="563"/>
                    </a:cubicBezTo>
                    <a:close/>
                    <a:moveTo>
                      <a:pt x="1294" y="1"/>
                    </a:moveTo>
                    <a:cubicBezTo>
                      <a:pt x="580" y="1"/>
                      <a:pt x="1" y="581"/>
                      <a:pt x="1" y="1294"/>
                    </a:cubicBezTo>
                    <a:lnTo>
                      <a:pt x="1" y="12990"/>
                    </a:lnTo>
                    <a:cubicBezTo>
                      <a:pt x="1" y="13142"/>
                      <a:pt x="125" y="13266"/>
                      <a:pt x="277" y="13266"/>
                    </a:cubicBezTo>
                    <a:cubicBezTo>
                      <a:pt x="429" y="13266"/>
                      <a:pt x="554" y="13142"/>
                      <a:pt x="554" y="12990"/>
                    </a:cubicBezTo>
                    <a:lnTo>
                      <a:pt x="554" y="2998"/>
                    </a:lnTo>
                    <a:lnTo>
                      <a:pt x="10866" y="2998"/>
                    </a:lnTo>
                    <a:lnTo>
                      <a:pt x="10866" y="3766"/>
                    </a:lnTo>
                    <a:cubicBezTo>
                      <a:pt x="10866" y="3917"/>
                      <a:pt x="10991" y="4042"/>
                      <a:pt x="11143" y="4042"/>
                    </a:cubicBezTo>
                    <a:cubicBezTo>
                      <a:pt x="11295" y="4042"/>
                      <a:pt x="11420" y="3917"/>
                      <a:pt x="11420" y="3766"/>
                    </a:cubicBezTo>
                    <a:lnTo>
                      <a:pt x="11420" y="1294"/>
                    </a:lnTo>
                    <a:cubicBezTo>
                      <a:pt x="11420" y="581"/>
                      <a:pt x="10840" y="1"/>
                      <a:pt x="1012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46"/>
              <p:cNvSpPr/>
              <p:nvPr/>
            </p:nvSpPr>
            <p:spPr>
              <a:xfrm>
                <a:off x="3146375" y="1118650"/>
                <a:ext cx="13850" cy="210575"/>
              </a:xfrm>
              <a:custGeom>
                <a:avLst/>
                <a:gdLst/>
                <a:ahLst/>
                <a:cxnLst/>
                <a:rect l="l" t="t" r="r" b="b"/>
                <a:pathLst>
                  <a:path w="554" h="8423" extrusionOk="0">
                    <a:moveTo>
                      <a:pt x="277" y="1"/>
                    </a:moveTo>
                    <a:cubicBezTo>
                      <a:pt x="125" y="1"/>
                      <a:pt x="0" y="126"/>
                      <a:pt x="0" y="278"/>
                    </a:cubicBezTo>
                    <a:lnTo>
                      <a:pt x="0" y="8146"/>
                    </a:lnTo>
                    <a:cubicBezTo>
                      <a:pt x="0" y="8297"/>
                      <a:pt x="125" y="8422"/>
                      <a:pt x="277" y="8422"/>
                    </a:cubicBezTo>
                    <a:cubicBezTo>
                      <a:pt x="429" y="8422"/>
                      <a:pt x="554" y="8297"/>
                      <a:pt x="554" y="8146"/>
                    </a:cubicBezTo>
                    <a:lnTo>
                      <a:pt x="554" y="278"/>
                    </a:lnTo>
                    <a:cubicBezTo>
                      <a:pt x="554" y="126"/>
                      <a:pt x="429"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46"/>
              <p:cNvSpPr/>
              <p:nvPr/>
            </p:nvSpPr>
            <p:spPr>
              <a:xfrm>
                <a:off x="2874725" y="1185350"/>
                <a:ext cx="285500" cy="294200"/>
              </a:xfrm>
              <a:custGeom>
                <a:avLst/>
                <a:gdLst/>
                <a:ahLst/>
                <a:cxnLst/>
                <a:rect l="l" t="t" r="r" b="b"/>
                <a:pathLst>
                  <a:path w="11420" h="11768" extrusionOk="0">
                    <a:moveTo>
                      <a:pt x="1999" y="562"/>
                    </a:moveTo>
                    <a:cubicBezTo>
                      <a:pt x="2088" y="562"/>
                      <a:pt x="2159" y="634"/>
                      <a:pt x="2159" y="723"/>
                    </a:cubicBezTo>
                    <a:cubicBezTo>
                      <a:pt x="2159" y="803"/>
                      <a:pt x="2088" y="875"/>
                      <a:pt x="1999" y="875"/>
                    </a:cubicBezTo>
                    <a:cubicBezTo>
                      <a:pt x="1910" y="875"/>
                      <a:pt x="1838" y="803"/>
                      <a:pt x="1838" y="723"/>
                    </a:cubicBezTo>
                    <a:cubicBezTo>
                      <a:pt x="1838" y="634"/>
                      <a:pt x="1910" y="562"/>
                      <a:pt x="1999" y="562"/>
                    </a:cubicBezTo>
                    <a:close/>
                    <a:moveTo>
                      <a:pt x="9421" y="562"/>
                    </a:moveTo>
                    <a:cubicBezTo>
                      <a:pt x="9510" y="562"/>
                      <a:pt x="9582" y="634"/>
                      <a:pt x="9582" y="723"/>
                    </a:cubicBezTo>
                    <a:cubicBezTo>
                      <a:pt x="9582" y="803"/>
                      <a:pt x="9510" y="875"/>
                      <a:pt x="9421" y="875"/>
                    </a:cubicBezTo>
                    <a:cubicBezTo>
                      <a:pt x="9332" y="875"/>
                      <a:pt x="9261" y="803"/>
                      <a:pt x="9261" y="723"/>
                    </a:cubicBezTo>
                    <a:cubicBezTo>
                      <a:pt x="9261" y="634"/>
                      <a:pt x="9332" y="562"/>
                      <a:pt x="9421" y="562"/>
                    </a:cubicBezTo>
                    <a:close/>
                    <a:moveTo>
                      <a:pt x="5674" y="1526"/>
                    </a:moveTo>
                    <a:lnTo>
                      <a:pt x="6272" y="2347"/>
                    </a:lnTo>
                    <a:cubicBezTo>
                      <a:pt x="5996" y="2489"/>
                      <a:pt x="5826" y="2775"/>
                      <a:pt x="5826" y="3141"/>
                    </a:cubicBezTo>
                    <a:lnTo>
                      <a:pt x="5826" y="3149"/>
                    </a:lnTo>
                    <a:lnTo>
                      <a:pt x="5835" y="3364"/>
                    </a:lnTo>
                    <a:lnTo>
                      <a:pt x="5523" y="3364"/>
                    </a:lnTo>
                    <a:lnTo>
                      <a:pt x="5523" y="3141"/>
                    </a:lnTo>
                    <a:cubicBezTo>
                      <a:pt x="5523" y="2775"/>
                      <a:pt x="5362" y="2489"/>
                      <a:pt x="5086" y="2347"/>
                    </a:cubicBezTo>
                    <a:lnTo>
                      <a:pt x="5674" y="1526"/>
                    </a:lnTo>
                    <a:close/>
                    <a:moveTo>
                      <a:pt x="3319" y="3480"/>
                    </a:moveTo>
                    <a:cubicBezTo>
                      <a:pt x="3408" y="3480"/>
                      <a:pt x="3480" y="3551"/>
                      <a:pt x="3480" y="3640"/>
                    </a:cubicBezTo>
                    <a:cubicBezTo>
                      <a:pt x="3480" y="3729"/>
                      <a:pt x="3408" y="3801"/>
                      <a:pt x="3319" y="3801"/>
                    </a:cubicBezTo>
                    <a:cubicBezTo>
                      <a:pt x="3230" y="3801"/>
                      <a:pt x="3159" y="3729"/>
                      <a:pt x="3159" y="3640"/>
                    </a:cubicBezTo>
                    <a:cubicBezTo>
                      <a:pt x="3159" y="3551"/>
                      <a:pt x="3230" y="3480"/>
                      <a:pt x="3319" y="3480"/>
                    </a:cubicBezTo>
                    <a:close/>
                    <a:moveTo>
                      <a:pt x="8101" y="3480"/>
                    </a:moveTo>
                    <a:cubicBezTo>
                      <a:pt x="8190" y="3480"/>
                      <a:pt x="8261" y="3551"/>
                      <a:pt x="8261" y="3640"/>
                    </a:cubicBezTo>
                    <a:cubicBezTo>
                      <a:pt x="8261" y="3729"/>
                      <a:pt x="8190" y="3801"/>
                      <a:pt x="8101" y="3801"/>
                    </a:cubicBezTo>
                    <a:cubicBezTo>
                      <a:pt x="8012" y="3801"/>
                      <a:pt x="7940" y="3729"/>
                      <a:pt x="7940" y="3640"/>
                    </a:cubicBezTo>
                    <a:cubicBezTo>
                      <a:pt x="7940" y="3551"/>
                      <a:pt x="8012" y="3480"/>
                      <a:pt x="8101" y="3480"/>
                    </a:cubicBezTo>
                    <a:close/>
                    <a:moveTo>
                      <a:pt x="6227" y="3917"/>
                    </a:moveTo>
                    <a:lnTo>
                      <a:pt x="6227" y="8734"/>
                    </a:lnTo>
                    <a:lnTo>
                      <a:pt x="5193" y="8734"/>
                    </a:lnTo>
                    <a:lnTo>
                      <a:pt x="5193" y="3917"/>
                    </a:lnTo>
                    <a:close/>
                    <a:moveTo>
                      <a:pt x="10866" y="9296"/>
                    </a:moveTo>
                    <a:lnTo>
                      <a:pt x="10866" y="10474"/>
                    </a:lnTo>
                    <a:cubicBezTo>
                      <a:pt x="10866" y="10875"/>
                      <a:pt x="10536" y="11205"/>
                      <a:pt x="10126" y="11205"/>
                    </a:cubicBezTo>
                    <a:lnTo>
                      <a:pt x="1294" y="11205"/>
                    </a:lnTo>
                    <a:cubicBezTo>
                      <a:pt x="884" y="11205"/>
                      <a:pt x="554" y="10875"/>
                      <a:pt x="554" y="10474"/>
                    </a:cubicBezTo>
                    <a:lnTo>
                      <a:pt x="554" y="9296"/>
                    </a:lnTo>
                    <a:close/>
                    <a:moveTo>
                      <a:pt x="1999" y="0"/>
                    </a:moveTo>
                    <a:cubicBezTo>
                      <a:pt x="1597" y="0"/>
                      <a:pt x="1276" y="321"/>
                      <a:pt x="1276" y="723"/>
                    </a:cubicBezTo>
                    <a:cubicBezTo>
                      <a:pt x="1276" y="1115"/>
                      <a:pt x="1597" y="1437"/>
                      <a:pt x="1999" y="1437"/>
                    </a:cubicBezTo>
                    <a:cubicBezTo>
                      <a:pt x="2293" y="1437"/>
                      <a:pt x="2552" y="1258"/>
                      <a:pt x="2659" y="999"/>
                    </a:cubicBezTo>
                    <a:lnTo>
                      <a:pt x="4078" y="999"/>
                    </a:lnTo>
                    <a:cubicBezTo>
                      <a:pt x="3480" y="1463"/>
                      <a:pt x="3078" y="2177"/>
                      <a:pt x="3043" y="2980"/>
                    </a:cubicBezTo>
                    <a:cubicBezTo>
                      <a:pt x="2784" y="3087"/>
                      <a:pt x="2597" y="3346"/>
                      <a:pt x="2597" y="3640"/>
                    </a:cubicBezTo>
                    <a:cubicBezTo>
                      <a:pt x="2597" y="4033"/>
                      <a:pt x="2927" y="4354"/>
                      <a:pt x="3319" y="4354"/>
                    </a:cubicBezTo>
                    <a:cubicBezTo>
                      <a:pt x="3712" y="4354"/>
                      <a:pt x="4033" y="4033"/>
                      <a:pt x="4033" y="3640"/>
                    </a:cubicBezTo>
                    <a:cubicBezTo>
                      <a:pt x="4033" y="3346"/>
                      <a:pt x="3854" y="3096"/>
                      <a:pt x="3605" y="2980"/>
                    </a:cubicBezTo>
                    <a:cubicBezTo>
                      <a:pt x="3658" y="1999"/>
                      <a:pt x="4399" y="1196"/>
                      <a:pt x="5344" y="1026"/>
                    </a:cubicBezTo>
                    <a:lnTo>
                      <a:pt x="5344" y="1026"/>
                    </a:lnTo>
                    <a:lnTo>
                      <a:pt x="4506" y="2186"/>
                    </a:lnTo>
                    <a:cubicBezTo>
                      <a:pt x="4434" y="2293"/>
                      <a:pt x="4408" y="2427"/>
                      <a:pt x="4452" y="2552"/>
                    </a:cubicBezTo>
                    <a:cubicBezTo>
                      <a:pt x="4497" y="2677"/>
                      <a:pt x="4604" y="2775"/>
                      <a:pt x="4729" y="2802"/>
                    </a:cubicBezTo>
                    <a:cubicBezTo>
                      <a:pt x="4898" y="2846"/>
                      <a:pt x="4970" y="2944"/>
                      <a:pt x="4970" y="3141"/>
                    </a:cubicBezTo>
                    <a:lnTo>
                      <a:pt x="4961" y="3390"/>
                    </a:lnTo>
                    <a:cubicBezTo>
                      <a:pt x="4773" y="3453"/>
                      <a:pt x="4631" y="3631"/>
                      <a:pt x="4631" y="3845"/>
                    </a:cubicBezTo>
                    <a:lnTo>
                      <a:pt x="4631" y="8734"/>
                    </a:lnTo>
                    <a:lnTo>
                      <a:pt x="554" y="8734"/>
                    </a:lnTo>
                    <a:lnTo>
                      <a:pt x="554" y="6843"/>
                    </a:lnTo>
                    <a:cubicBezTo>
                      <a:pt x="554" y="6682"/>
                      <a:pt x="429" y="6557"/>
                      <a:pt x="277" y="6557"/>
                    </a:cubicBezTo>
                    <a:cubicBezTo>
                      <a:pt x="125" y="6557"/>
                      <a:pt x="1" y="6682"/>
                      <a:pt x="1" y="6843"/>
                    </a:cubicBezTo>
                    <a:lnTo>
                      <a:pt x="1" y="10474"/>
                    </a:lnTo>
                    <a:cubicBezTo>
                      <a:pt x="1" y="11187"/>
                      <a:pt x="580" y="11767"/>
                      <a:pt x="1294" y="11767"/>
                    </a:cubicBezTo>
                    <a:lnTo>
                      <a:pt x="10126" y="11767"/>
                    </a:lnTo>
                    <a:cubicBezTo>
                      <a:pt x="10840" y="11767"/>
                      <a:pt x="11420" y="11187"/>
                      <a:pt x="11420" y="10474"/>
                    </a:cubicBezTo>
                    <a:lnTo>
                      <a:pt x="11420" y="6620"/>
                    </a:lnTo>
                    <a:cubicBezTo>
                      <a:pt x="11420" y="6459"/>
                      <a:pt x="11295" y="6334"/>
                      <a:pt x="11143" y="6334"/>
                    </a:cubicBezTo>
                    <a:cubicBezTo>
                      <a:pt x="10991" y="6334"/>
                      <a:pt x="10866" y="6459"/>
                      <a:pt x="10866" y="6620"/>
                    </a:cubicBezTo>
                    <a:lnTo>
                      <a:pt x="10866" y="8734"/>
                    </a:lnTo>
                    <a:lnTo>
                      <a:pt x="6790" y="8734"/>
                    </a:lnTo>
                    <a:lnTo>
                      <a:pt x="6790" y="3845"/>
                    </a:lnTo>
                    <a:cubicBezTo>
                      <a:pt x="6790" y="3604"/>
                      <a:pt x="6620" y="3408"/>
                      <a:pt x="6397" y="3372"/>
                    </a:cubicBezTo>
                    <a:lnTo>
                      <a:pt x="6388" y="3132"/>
                    </a:lnTo>
                    <a:cubicBezTo>
                      <a:pt x="6388" y="2944"/>
                      <a:pt x="6459" y="2846"/>
                      <a:pt x="6620" y="2802"/>
                    </a:cubicBezTo>
                    <a:cubicBezTo>
                      <a:pt x="6754" y="2775"/>
                      <a:pt x="6852" y="2677"/>
                      <a:pt x="6897" y="2552"/>
                    </a:cubicBezTo>
                    <a:cubicBezTo>
                      <a:pt x="6941" y="2427"/>
                      <a:pt x="6923" y="2293"/>
                      <a:pt x="6843" y="2186"/>
                    </a:cubicBezTo>
                    <a:lnTo>
                      <a:pt x="5996" y="1017"/>
                    </a:lnTo>
                    <a:lnTo>
                      <a:pt x="5996" y="1017"/>
                    </a:lnTo>
                    <a:cubicBezTo>
                      <a:pt x="6986" y="1151"/>
                      <a:pt x="7762" y="1972"/>
                      <a:pt x="7815" y="2980"/>
                    </a:cubicBezTo>
                    <a:cubicBezTo>
                      <a:pt x="7566" y="3096"/>
                      <a:pt x="7387" y="3346"/>
                      <a:pt x="7387" y="3640"/>
                    </a:cubicBezTo>
                    <a:cubicBezTo>
                      <a:pt x="7387" y="4033"/>
                      <a:pt x="7708" y="4354"/>
                      <a:pt x="8101" y="4354"/>
                    </a:cubicBezTo>
                    <a:cubicBezTo>
                      <a:pt x="8493" y="4354"/>
                      <a:pt x="8824" y="4033"/>
                      <a:pt x="8824" y="3640"/>
                    </a:cubicBezTo>
                    <a:cubicBezTo>
                      <a:pt x="8824" y="3346"/>
                      <a:pt x="8636" y="3087"/>
                      <a:pt x="8377" y="2980"/>
                    </a:cubicBezTo>
                    <a:cubicBezTo>
                      <a:pt x="8342" y="2177"/>
                      <a:pt x="7940" y="1463"/>
                      <a:pt x="7343" y="999"/>
                    </a:cubicBezTo>
                    <a:lnTo>
                      <a:pt x="8761" y="999"/>
                    </a:lnTo>
                    <a:cubicBezTo>
                      <a:pt x="8868" y="1258"/>
                      <a:pt x="9127" y="1437"/>
                      <a:pt x="9421" y="1437"/>
                    </a:cubicBezTo>
                    <a:cubicBezTo>
                      <a:pt x="9823" y="1437"/>
                      <a:pt x="10144" y="1115"/>
                      <a:pt x="10144" y="723"/>
                    </a:cubicBezTo>
                    <a:cubicBezTo>
                      <a:pt x="10144" y="321"/>
                      <a:pt x="9823" y="0"/>
                      <a:pt x="9421" y="0"/>
                    </a:cubicBezTo>
                    <a:cubicBezTo>
                      <a:pt x="9127" y="0"/>
                      <a:pt x="8868" y="179"/>
                      <a:pt x="8761" y="437"/>
                    </a:cubicBezTo>
                    <a:lnTo>
                      <a:pt x="2659" y="437"/>
                    </a:lnTo>
                    <a:cubicBezTo>
                      <a:pt x="2552" y="179"/>
                      <a:pt x="2293" y="0"/>
                      <a:pt x="199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46"/>
              <p:cNvSpPr/>
              <p:nvPr/>
            </p:nvSpPr>
            <p:spPr>
              <a:xfrm>
                <a:off x="2978000" y="1130250"/>
                <a:ext cx="14075" cy="15425"/>
              </a:xfrm>
              <a:custGeom>
                <a:avLst/>
                <a:gdLst/>
                <a:ahLst/>
                <a:cxnLst/>
                <a:rect l="l" t="t" r="r" b="b"/>
                <a:pathLst>
                  <a:path w="563" h="617" extrusionOk="0">
                    <a:moveTo>
                      <a:pt x="286" y="1"/>
                    </a:moveTo>
                    <a:cubicBezTo>
                      <a:pt x="125" y="1"/>
                      <a:pt x="0" y="126"/>
                      <a:pt x="0" y="277"/>
                    </a:cubicBezTo>
                    <a:lnTo>
                      <a:pt x="0" y="331"/>
                    </a:lnTo>
                    <a:cubicBezTo>
                      <a:pt x="0" y="492"/>
                      <a:pt x="125" y="616"/>
                      <a:pt x="286" y="616"/>
                    </a:cubicBezTo>
                    <a:cubicBezTo>
                      <a:pt x="437" y="616"/>
                      <a:pt x="562" y="492"/>
                      <a:pt x="562" y="331"/>
                    </a:cubicBezTo>
                    <a:lnTo>
                      <a:pt x="562" y="277"/>
                    </a:lnTo>
                    <a:cubicBezTo>
                      <a:pt x="562" y="126"/>
                      <a:pt x="437" y="1"/>
                      <a:pt x="28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46"/>
              <p:cNvSpPr/>
              <p:nvPr/>
            </p:nvSpPr>
            <p:spPr>
              <a:xfrm>
                <a:off x="3010550" y="1130250"/>
                <a:ext cx="13850" cy="15425"/>
              </a:xfrm>
              <a:custGeom>
                <a:avLst/>
                <a:gdLst/>
                <a:ahLst/>
                <a:cxnLst/>
                <a:rect l="l" t="t" r="r" b="b"/>
                <a:pathLst>
                  <a:path w="554" h="617" extrusionOk="0">
                    <a:moveTo>
                      <a:pt x="277" y="1"/>
                    </a:moveTo>
                    <a:cubicBezTo>
                      <a:pt x="125" y="1"/>
                      <a:pt x="1" y="126"/>
                      <a:pt x="1" y="277"/>
                    </a:cubicBezTo>
                    <a:lnTo>
                      <a:pt x="1" y="331"/>
                    </a:lnTo>
                    <a:cubicBezTo>
                      <a:pt x="1" y="492"/>
                      <a:pt x="125" y="616"/>
                      <a:pt x="277" y="616"/>
                    </a:cubicBezTo>
                    <a:cubicBezTo>
                      <a:pt x="429" y="616"/>
                      <a:pt x="554" y="492"/>
                      <a:pt x="554" y="331"/>
                    </a:cubicBezTo>
                    <a:lnTo>
                      <a:pt x="554" y="277"/>
                    </a:lnTo>
                    <a:cubicBezTo>
                      <a:pt x="554" y="126"/>
                      <a:pt x="429"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46"/>
              <p:cNvSpPr/>
              <p:nvPr/>
            </p:nvSpPr>
            <p:spPr>
              <a:xfrm>
                <a:off x="3042900" y="1130250"/>
                <a:ext cx="14075" cy="15425"/>
              </a:xfrm>
              <a:custGeom>
                <a:avLst/>
                <a:gdLst/>
                <a:ahLst/>
                <a:cxnLst/>
                <a:rect l="l" t="t" r="r" b="b"/>
                <a:pathLst>
                  <a:path w="563" h="617" extrusionOk="0">
                    <a:moveTo>
                      <a:pt x="277" y="1"/>
                    </a:moveTo>
                    <a:cubicBezTo>
                      <a:pt x="125" y="1"/>
                      <a:pt x="0" y="126"/>
                      <a:pt x="0" y="277"/>
                    </a:cubicBezTo>
                    <a:lnTo>
                      <a:pt x="0" y="331"/>
                    </a:lnTo>
                    <a:cubicBezTo>
                      <a:pt x="0" y="492"/>
                      <a:pt x="125" y="616"/>
                      <a:pt x="277" y="616"/>
                    </a:cubicBezTo>
                    <a:cubicBezTo>
                      <a:pt x="437" y="616"/>
                      <a:pt x="562" y="492"/>
                      <a:pt x="562" y="331"/>
                    </a:cubicBezTo>
                    <a:lnTo>
                      <a:pt x="562" y="277"/>
                    </a:lnTo>
                    <a:cubicBezTo>
                      <a:pt x="562" y="126"/>
                      <a:pt x="437"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46"/>
              <p:cNvSpPr/>
              <p:nvPr/>
            </p:nvSpPr>
            <p:spPr>
              <a:xfrm>
                <a:off x="2949875" y="1033700"/>
                <a:ext cx="84575" cy="14075"/>
              </a:xfrm>
              <a:custGeom>
                <a:avLst/>
                <a:gdLst/>
                <a:ahLst/>
                <a:cxnLst/>
                <a:rect l="l" t="t" r="r" b="b"/>
                <a:pathLst>
                  <a:path w="3383" h="563" extrusionOk="0">
                    <a:moveTo>
                      <a:pt x="278" y="0"/>
                    </a:moveTo>
                    <a:cubicBezTo>
                      <a:pt x="126" y="0"/>
                      <a:pt x="1" y="125"/>
                      <a:pt x="1" y="277"/>
                    </a:cubicBezTo>
                    <a:cubicBezTo>
                      <a:pt x="1" y="437"/>
                      <a:pt x="126" y="562"/>
                      <a:pt x="278" y="562"/>
                    </a:cubicBezTo>
                    <a:lnTo>
                      <a:pt x="3106" y="562"/>
                    </a:lnTo>
                    <a:cubicBezTo>
                      <a:pt x="3257" y="562"/>
                      <a:pt x="3382" y="437"/>
                      <a:pt x="3382" y="277"/>
                    </a:cubicBezTo>
                    <a:cubicBezTo>
                      <a:pt x="3382" y="125"/>
                      <a:pt x="3257" y="0"/>
                      <a:pt x="310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46"/>
              <p:cNvSpPr/>
              <p:nvPr/>
            </p:nvSpPr>
            <p:spPr>
              <a:xfrm>
                <a:off x="3071000" y="1033025"/>
                <a:ext cx="14075" cy="15400"/>
              </a:xfrm>
              <a:custGeom>
                <a:avLst/>
                <a:gdLst/>
                <a:ahLst/>
                <a:cxnLst/>
                <a:rect l="l" t="t" r="r" b="b"/>
                <a:pathLst>
                  <a:path w="563" h="616" extrusionOk="0">
                    <a:moveTo>
                      <a:pt x="286" y="0"/>
                    </a:moveTo>
                    <a:cubicBezTo>
                      <a:pt x="125" y="0"/>
                      <a:pt x="0" y="125"/>
                      <a:pt x="0" y="277"/>
                    </a:cubicBezTo>
                    <a:lnTo>
                      <a:pt x="0" y="330"/>
                    </a:lnTo>
                    <a:cubicBezTo>
                      <a:pt x="0" y="491"/>
                      <a:pt x="125" y="616"/>
                      <a:pt x="286" y="616"/>
                    </a:cubicBezTo>
                    <a:cubicBezTo>
                      <a:pt x="437" y="616"/>
                      <a:pt x="562" y="491"/>
                      <a:pt x="562" y="330"/>
                    </a:cubicBezTo>
                    <a:lnTo>
                      <a:pt x="562" y="277"/>
                    </a:lnTo>
                    <a:cubicBezTo>
                      <a:pt x="562" y="125"/>
                      <a:pt x="437" y="0"/>
                      <a:pt x="28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46"/>
              <p:cNvSpPr/>
              <p:nvPr/>
            </p:nvSpPr>
            <p:spPr>
              <a:xfrm>
                <a:off x="3051575" y="1033025"/>
                <a:ext cx="14100" cy="15400"/>
              </a:xfrm>
              <a:custGeom>
                <a:avLst/>
                <a:gdLst/>
                <a:ahLst/>
                <a:cxnLst/>
                <a:rect l="l" t="t" r="r" b="b"/>
                <a:pathLst>
                  <a:path w="564" h="616" extrusionOk="0">
                    <a:moveTo>
                      <a:pt x="286" y="0"/>
                    </a:moveTo>
                    <a:cubicBezTo>
                      <a:pt x="126" y="0"/>
                      <a:pt x="1" y="125"/>
                      <a:pt x="1" y="277"/>
                    </a:cubicBezTo>
                    <a:lnTo>
                      <a:pt x="1" y="330"/>
                    </a:lnTo>
                    <a:cubicBezTo>
                      <a:pt x="1" y="491"/>
                      <a:pt x="126" y="616"/>
                      <a:pt x="286" y="616"/>
                    </a:cubicBezTo>
                    <a:cubicBezTo>
                      <a:pt x="438" y="616"/>
                      <a:pt x="563" y="491"/>
                      <a:pt x="563" y="330"/>
                    </a:cubicBezTo>
                    <a:lnTo>
                      <a:pt x="563" y="277"/>
                    </a:lnTo>
                    <a:cubicBezTo>
                      <a:pt x="563" y="125"/>
                      <a:pt x="438" y="0"/>
                      <a:pt x="28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46"/>
              <p:cNvSpPr/>
              <p:nvPr/>
            </p:nvSpPr>
            <p:spPr>
              <a:xfrm>
                <a:off x="2990475" y="1434700"/>
                <a:ext cx="54000" cy="13850"/>
              </a:xfrm>
              <a:custGeom>
                <a:avLst/>
                <a:gdLst/>
                <a:ahLst/>
                <a:cxnLst/>
                <a:rect l="l" t="t" r="r" b="b"/>
                <a:pathLst>
                  <a:path w="2160" h="554" extrusionOk="0">
                    <a:moveTo>
                      <a:pt x="277" y="0"/>
                    </a:moveTo>
                    <a:cubicBezTo>
                      <a:pt x="126" y="0"/>
                      <a:pt x="1" y="125"/>
                      <a:pt x="1" y="277"/>
                    </a:cubicBezTo>
                    <a:cubicBezTo>
                      <a:pt x="1" y="428"/>
                      <a:pt x="126" y="553"/>
                      <a:pt x="277" y="553"/>
                    </a:cubicBezTo>
                    <a:lnTo>
                      <a:pt x="1883" y="553"/>
                    </a:lnTo>
                    <a:cubicBezTo>
                      <a:pt x="2035" y="553"/>
                      <a:pt x="2160" y="428"/>
                      <a:pt x="2160" y="277"/>
                    </a:cubicBezTo>
                    <a:cubicBezTo>
                      <a:pt x="2160" y="125"/>
                      <a:pt x="2035" y="0"/>
                      <a:pt x="188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 name="ZoneTexte 1">
            <a:extLst>
              <a:ext uri="{FF2B5EF4-FFF2-40B4-BE49-F238E27FC236}">
                <a16:creationId xmlns:a16="http://schemas.microsoft.com/office/drawing/2014/main" id="{410CEE4E-99B1-D00C-63D4-E950CB46F48A}"/>
              </a:ext>
            </a:extLst>
          </p:cNvPr>
          <p:cNvSpPr txBox="1"/>
          <p:nvPr/>
        </p:nvSpPr>
        <p:spPr>
          <a:xfrm>
            <a:off x="8355140" y="4342883"/>
            <a:ext cx="379285" cy="523220"/>
          </a:xfrm>
          <a:prstGeom prst="rect">
            <a:avLst/>
          </a:prstGeom>
          <a:noFill/>
        </p:spPr>
        <p:txBody>
          <a:bodyPr wrap="square" rtlCol="0">
            <a:spAutoFit/>
          </a:bodyPr>
          <a:lstStyle/>
          <a:p>
            <a:r>
              <a:rPr lang="fr-CM" sz="2800" dirty="0"/>
              <a:t>5</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pic>
        <p:nvPicPr>
          <p:cNvPr id="420" name="Google Shape;420;p46"/>
          <p:cNvPicPr preferRelativeResize="0">
            <a:picLocks noGrp="1"/>
          </p:cNvPicPr>
          <p:nvPr>
            <p:ph type="pic" idx="2"/>
          </p:nvPr>
        </p:nvPicPr>
        <p:blipFill rotWithShape="1">
          <a:blip r:embed="rId3">
            <a:alphaModFix/>
          </a:blip>
          <a:srcRect l="14555" r="14548"/>
          <a:stretch/>
        </p:blipFill>
        <p:spPr>
          <a:xfrm>
            <a:off x="5706563" y="1580500"/>
            <a:ext cx="2886600" cy="2715600"/>
          </a:xfrm>
          <a:prstGeom prst="decagon">
            <a:avLst>
              <a:gd name="vf" fmla="val 105146"/>
            </a:avLst>
          </a:prstGeom>
        </p:spPr>
      </p:pic>
      <p:sp>
        <p:nvSpPr>
          <p:cNvPr id="421" name="Google Shape;421;p46"/>
          <p:cNvSpPr/>
          <p:nvPr/>
        </p:nvSpPr>
        <p:spPr>
          <a:xfrm>
            <a:off x="2625825" y="998250"/>
            <a:ext cx="1681023" cy="113957"/>
          </a:xfrm>
          <a:custGeom>
            <a:avLst/>
            <a:gdLst/>
            <a:ahLst/>
            <a:cxnLst/>
            <a:rect l="l" t="t" r="r" b="b"/>
            <a:pathLst>
              <a:path w="139794" h="8509" extrusionOk="0">
                <a:moveTo>
                  <a:pt x="304" y="0"/>
                </a:moveTo>
                <a:lnTo>
                  <a:pt x="0" y="8509"/>
                </a:lnTo>
                <a:lnTo>
                  <a:pt x="139490" y="7597"/>
                </a:lnTo>
                <a:lnTo>
                  <a:pt x="139794" y="1216"/>
                </a:lnTo>
                <a:close/>
              </a:path>
            </a:pathLst>
          </a:custGeom>
          <a:solidFill>
            <a:schemeClr val="lt2"/>
          </a:solidFill>
          <a:ln>
            <a:noFill/>
          </a:ln>
        </p:spPr>
      </p:sp>
      <p:sp>
        <p:nvSpPr>
          <p:cNvPr id="422" name="Google Shape;422;p46"/>
          <p:cNvSpPr txBox="1">
            <a:spLocks noGrp="1"/>
          </p:cNvSpPr>
          <p:nvPr>
            <p:ph type="title"/>
          </p:nvPr>
        </p:nvSpPr>
        <p:spPr>
          <a:xfrm>
            <a:off x="1732325" y="539500"/>
            <a:ext cx="6698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Problématique</a:t>
            </a:r>
            <a:endParaRPr dirty="0"/>
          </a:p>
        </p:txBody>
      </p:sp>
      <p:sp>
        <p:nvSpPr>
          <p:cNvPr id="423" name="Google Shape;423;p46"/>
          <p:cNvSpPr txBox="1">
            <a:spLocks noGrp="1"/>
          </p:cNvSpPr>
          <p:nvPr>
            <p:ph type="body" idx="1"/>
          </p:nvPr>
        </p:nvSpPr>
        <p:spPr>
          <a:xfrm>
            <a:off x="432988" y="2521569"/>
            <a:ext cx="5270500" cy="936006"/>
          </a:xfrm>
          <a:prstGeom prst="rect">
            <a:avLst/>
          </a:prstGeom>
        </p:spPr>
        <p:txBody>
          <a:bodyPr spcFirstLastPara="1" wrap="square" lIns="91425" tIns="91425" rIns="91425" bIns="91425" anchor="t" anchorCtr="0">
            <a:noAutofit/>
          </a:bodyPr>
          <a:lstStyle/>
          <a:p>
            <a:pPr marL="48261" lvl="0" indent="0" algn="l" rtl="0">
              <a:spcBef>
                <a:spcPts val="0"/>
              </a:spcBef>
              <a:spcAft>
                <a:spcPts val="0"/>
              </a:spcAft>
              <a:buSzPts val="1400"/>
              <a:buNone/>
            </a:pPr>
            <a:r>
              <a:rPr lang="en-US" sz="1600" dirty="0"/>
              <a:t>Comment notre simulation pourra-t-</a:t>
            </a:r>
            <a:r>
              <a:rPr lang="en-US" sz="1600" dirty="0" err="1"/>
              <a:t>elle</a:t>
            </a:r>
            <a:r>
              <a:rPr lang="en-US" sz="1600" dirty="0"/>
              <a:t> améliorer le fonctionnement et l’organisation du restaurant ?</a:t>
            </a:r>
          </a:p>
        </p:txBody>
      </p:sp>
      <p:sp>
        <p:nvSpPr>
          <p:cNvPr id="424" name="Google Shape;424;p46"/>
          <p:cNvSpPr/>
          <p:nvPr/>
        </p:nvSpPr>
        <p:spPr>
          <a:xfrm>
            <a:off x="7894483" y="284530"/>
            <a:ext cx="1041300" cy="1041000"/>
          </a:xfrm>
          <a:prstGeom prst="decagon">
            <a:avLst>
              <a:gd name="vf" fmla="val 105146"/>
            </a:avLst>
          </a:prstGeom>
          <a:solidFill>
            <a:srgbClr val="95FF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5" name="Google Shape;425;p46"/>
          <p:cNvGrpSpPr/>
          <p:nvPr/>
        </p:nvGrpSpPr>
        <p:grpSpPr>
          <a:xfrm rot="-284861">
            <a:off x="8238161" y="525847"/>
            <a:ext cx="353946" cy="572688"/>
            <a:chOff x="3101250" y="1066475"/>
            <a:chExt cx="304525" cy="492725"/>
          </a:xfrm>
        </p:grpSpPr>
        <p:sp>
          <p:nvSpPr>
            <p:cNvPr id="426" name="Google Shape;426;p46"/>
            <p:cNvSpPr/>
            <p:nvPr/>
          </p:nvSpPr>
          <p:spPr>
            <a:xfrm>
              <a:off x="3119375" y="1066475"/>
              <a:ext cx="286400" cy="487325"/>
            </a:xfrm>
            <a:custGeom>
              <a:avLst/>
              <a:gdLst/>
              <a:ahLst/>
              <a:cxnLst/>
              <a:rect l="l" t="t" r="r" b="b"/>
              <a:pathLst>
                <a:path w="11456" h="19493" extrusionOk="0">
                  <a:moveTo>
                    <a:pt x="1072" y="0"/>
                  </a:moveTo>
                  <a:cubicBezTo>
                    <a:pt x="483" y="0"/>
                    <a:pt x="1" y="482"/>
                    <a:pt x="1" y="1071"/>
                  </a:cubicBezTo>
                  <a:lnTo>
                    <a:pt x="1" y="2570"/>
                  </a:lnTo>
                  <a:lnTo>
                    <a:pt x="1" y="3123"/>
                  </a:lnTo>
                  <a:lnTo>
                    <a:pt x="1" y="16326"/>
                  </a:lnTo>
                  <a:lnTo>
                    <a:pt x="1" y="16888"/>
                  </a:lnTo>
                  <a:lnTo>
                    <a:pt x="1" y="18422"/>
                  </a:lnTo>
                  <a:cubicBezTo>
                    <a:pt x="1" y="18458"/>
                    <a:pt x="1" y="18494"/>
                    <a:pt x="10" y="18529"/>
                  </a:cubicBezTo>
                  <a:cubicBezTo>
                    <a:pt x="63" y="19074"/>
                    <a:pt x="518" y="19493"/>
                    <a:pt x="1072" y="19493"/>
                  </a:cubicBezTo>
                  <a:lnTo>
                    <a:pt x="10385" y="19493"/>
                  </a:lnTo>
                  <a:cubicBezTo>
                    <a:pt x="10938" y="19493"/>
                    <a:pt x="11393" y="19074"/>
                    <a:pt x="11447" y="18529"/>
                  </a:cubicBezTo>
                  <a:cubicBezTo>
                    <a:pt x="11456" y="18494"/>
                    <a:pt x="11456" y="18458"/>
                    <a:pt x="11456" y="18422"/>
                  </a:cubicBezTo>
                  <a:lnTo>
                    <a:pt x="11456" y="16888"/>
                  </a:lnTo>
                  <a:lnTo>
                    <a:pt x="11456" y="16326"/>
                  </a:lnTo>
                  <a:lnTo>
                    <a:pt x="11456" y="3123"/>
                  </a:lnTo>
                  <a:lnTo>
                    <a:pt x="11456" y="2570"/>
                  </a:lnTo>
                  <a:lnTo>
                    <a:pt x="11456" y="1071"/>
                  </a:lnTo>
                  <a:cubicBezTo>
                    <a:pt x="11456" y="482"/>
                    <a:pt x="10974" y="0"/>
                    <a:pt x="103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7" name="Google Shape;427;p46"/>
            <p:cNvGrpSpPr/>
            <p:nvPr/>
          </p:nvGrpSpPr>
          <p:grpSpPr>
            <a:xfrm>
              <a:off x="3101250" y="1082775"/>
              <a:ext cx="285500" cy="476425"/>
              <a:chOff x="2874725" y="1003125"/>
              <a:chExt cx="285500" cy="476425"/>
            </a:xfrm>
          </p:grpSpPr>
          <p:sp>
            <p:nvSpPr>
              <p:cNvPr id="428" name="Google Shape;428;p46"/>
              <p:cNvSpPr/>
              <p:nvPr/>
            </p:nvSpPr>
            <p:spPr>
              <a:xfrm>
                <a:off x="2874725" y="1003125"/>
                <a:ext cx="285500" cy="331675"/>
              </a:xfrm>
              <a:custGeom>
                <a:avLst/>
                <a:gdLst/>
                <a:ahLst/>
                <a:cxnLst/>
                <a:rect l="l" t="t" r="r" b="b"/>
                <a:pathLst>
                  <a:path w="11420" h="13267" extrusionOk="0">
                    <a:moveTo>
                      <a:pt x="10126" y="563"/>
                    </a:moveTo>
                    <a:cubicBezTo>
                      <a:pt x="10536" y="563"/>
                      <a:pt x="10866" y="893"/>
                      <a:pt x="10866" y="1294"/>
                    </a:cubicBezTo>
                    <a:lnTo>
                      <a:pt x="10866" y="2445"/>
                    </a:lnTo>
                    <a:lnTo>
                      <a:pt x="554" y="2445"/>
                    </a:lnTo>
                    <a:lnTo>
                      <a:pt x="554" y="1294"/>
                    </a:lnTo>
                    <a:cubicBezTo>
                      <a:pt x="554" y="893"/>
                      <a:pt x="884" y="563"/>
                      <a:pt x="1294" y="563"/>
                    </a:cubicBezTo>
                    <a:close/>
                    <a:moveTo>
                      <a:pt x="1294" y="1"/>
                    </a:moveTo>
                    <a:cubicBezTo>
                      <a:pt x="580" y="1"/>
                      <a:pt x="1" y="581"/>
                      <a:pt x="1" y="1294"/>
                    </a:cubicBezTo>
                    <a:lnTo>
                      <a:pt x="1" y="12990"/>
                    </a:lnTo>
                    <a:cubicBezTo>
                      <a:pt x="1" y="13142"/>
                      <a:pt x="125" y="13266"/>
                      <a:pt x="277" y="13266"/>
                    </a:cubicBezTo>
                    <a:cubicBezTo>
                      <a:pt x="429" y="13266"/>
                      <a:pt x="554" y="13142"/>
                      <a:pt x="554" y="12990"/>
                    </a:cubicBezTo>
                    <a:lnTo>
                      <a:pt x="554" y="2998"/>
                    </a:lnTo>
                    <a:lnTo>
                      <a:pt x="10866" y="2998"/>
                    </a:lnTo>
                    <a:lnTo>
                      <a:pt x="10866" y="3766"/>
                    </a:lnTo>
                    <a:cubicBezTo>
                      <a:pt x="10866" y="3917"/>
                      <a:pt x="10991" y="4042"/>
                      <a:pt x="11143" y="4042"/>
                    </a:cubicBezTo>
                    <a:cubicBezTo>
                      <a:pt x="11295" y="4042"/>
                      <a:pt x="11420" y="3917"/>
                      <a:pt x="11420" y="3766"/>
                    </a:cubicBezTo>
                    <a:lnTo>
                      <a:pt x="11420" y="1294"/>
                    </a:lnTo>
                    <a:cubicBezTo>
                      <a:pt x="11420" y="581"/>
                      <a:pt x="10840" y="1"/>
                      <a:pt x="1012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46"/>
              <p:cNvSpPr/>
              <p:nvPr/>
            </p:nvSpPr>
            <p:spPr>
              <a:xfrm>
                <a:off x="3146375" y="1118650"/>
                <a:ext cx="13850" cy="210575"/>
              </a:xfrm>
              <a:custGeom>
                <a:avLst/>
                <a:gdLst/>
                <a:ahLst/>
                <a:cxnLst/>
                <a:rect l="l" t="t" r="r" b="b"/>
                <a:pathLst>
                  <a:path w="554" h="8423" extrusionOk="0">
                    <a:moveTo>
                      <a:pt x="277" y="1"/>
                    </a:moveTo>
                    <a:cubicBezTo>
                      <a:pt x="125" y="1"/>
                      <a:pt x="0" y="126"/>
                      <a:pt x="0" y="278"/>
                    </a:cubicBezTo>
                    <a:lnTo>
                      <a:pt x="0" y="8146"/>
                    </a:lnTo>
                    <a:cubicBezTo>
                      <a:pt x="0" y="8297"/>
                      <a:pt x="125" y="8422"/>
                      <a:pt x="277" y="8422"/>
                    </a:cubicBezTo>
                    <a:cubicBezTo>
                      <a:pt x="429" y="8422"/>
                      <a:pt x="554" y="8297"/>
                      <a:pt x="554" y="8146"/>
                    </a:cubicBezTo>
                    <a:lnTo>
                      <a:pt x="554" y="278"/>
                    </a:lnTo>
                    <a:cubicBezTo>
                      <a:pt x="554" y="126"/>
                      <a:pt x="429"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46"/>
              <p:cNvSpPr/>
              <p:nvPr/>
            </p:nvSpPr>
            <p:spPr>
              <a:xfrm>
                <a:off x="2874725" y="1185350"/>
                <a:ext cx="285500" cy="294200"/>
              </a:xfrm>
              <a:custGeom>
                <a:avLst/>
                <a:gdLst/>
                <a:ahLst/>
                <a:cxnLst/>
                <a:rect l="l" t="t" r="r" b="b"/>
                <a:pathLst>
                  <a:path w="11420" h="11768" extrusionOk="0">
                    <a:moveTo>
                      <a:pt x="1999" y="562"/>
                    </a:moveTo>
                    <a:cubicBezTo>
                      <a:pt x="2088" y="562"/>
                      <a:pt x="2159" y="634"/>
                      <a:pt x="2159" y="723"/>
                    </a:cubicBezTo>
                    <a:cubicBezTo>
                      <a:pt x="2159" y="803"/>
                      <a:pt x="2088" y="875"/>
                      <a:pt x="1999" y="875"/>
                    </a:cubicBezTo>
                    <a:cubicBezTo>
                      <a:pt x="1910" y="875"/>
                      <a:pt x="1838" y="803"/>
                      <a:pt x="1838" y="723"/>
                    </a:cubicBezTo>
                    <a:cubicBezTo>
                      <a:pt x="1838" y="634"/>
                      <a:pt x="1910" y="562"/>
                      <a:pt x="1999" y="562"/>
                    </a:cubicBezTo>
                    <a:close/>
                    <a:moveTo>
                      <a:pt x="9421" y="562"/>
                    </a:moveTo>
                    <a:cubicBezTo>
                      <a:pt x="9510" y="562"/>
                      <a:pt x="9582" y="634"/>
                      <a:pt x="9582" y="723"/>
                    </a:cubicBezTo>
                    <a:cubicBezTo>
                      <a:pt x="9582" y="803"/>
                      <a:pt x="9510" y="875"/>
                      <a:pt x="9421" y="875"/>
                    </a:cubicBezTo>
                    <a:cubicBezTo>
                      <a:pt x="9332" y="875"/>
                      <a:pt x="9261" y="803"/>
                      <a:pt x="9261" y="723"/>
                    </a:cubicBezTo>
                    <a:cubicBezTo>
                      <a:pt x="9261" y="634"/>
                      <a:pt x="9332" y="562"/>
                      <a:pt x="9421" y="562"/>
                    </a:cubicBezTo>
                    <a:close/>
                    <a:moveTo>
                      <a:pt x="5674" y="1526"/>
                    </a:moveTo>
                    <a:lnTo>
                      <a:pt x="6272" y="2347"/>
                    </a:lnTo>
                    <a:cubicBezTo>
                      <a:pt x="5996" y="2489"/>
                      <a:pt x="5826" y="2775"/>
                      <a:pt x="5826" y="3141"/>
                    </a:cubicBezTo>
                    <a:lnTo>
                      <a:pt x="5826" y="3149"/>
                    </a:lnTo>
                    <a:lnTo>
                      <a:pt x="5835" y="3364"/>
                    </a:lnTo>
                    <a:lnTo>
                      <a:pt x="5523" y="3364"/>
                    </a:lnTo>
                    <a:lnTo>
                      <a:pt x="5523" y="3141"/>
                    </a:lnTo>
                    <a:cubicBezTo>
                      <a:pt x="5523" y="2775"/>
                      <a:pt x="5362" y="2489"/>
                      <a:pt x="5086" y="2347"/>
                    </a:cubicBezTo>
                    <a:lnTo>
                      <a:pt x="5674" y="1526"/>
                    </a:lnTo>
                    <a:close/>
                    <a:moveTo>
                      <a:pt x="3319" y="3480"/>
                    </a:moveTo>
                    <a:cubicBezTo>
                      <a:pt x="3408" y="3480"/>
                      <a:pt x="3480" y="3551"/>
                      <a:pt x="3480" y="3640"/>
                    </a:cubicBezTo>
                    <a:cubicBezTo>
                      <a:pt x="3480" y="3729"/>
                      <a:pt x="3408" y="3801"/>
                      <a:pt x="3319" y="3801"/>
                    </a:cubicBezTo>
                    <a:cubicBezTo>
                      <a:pt x="3230" y="3801"/>
                      <a:pt x="3159" y="3729"/>
                      <a:pt x="3159" y="3640"/>
                    </a:cubicBezTo>
                    <a:cubicBezTo>
                      <a:pt x="3159" y="3551"/>
                      <a:pt x="3230" y="3480"/>
                      <a:pt x="3319" y="3480"/>
                    </a:cubicBezTo>
                    <a:close/>
                    <a:moveTo>
                      <a:pt x="8101" y="3480"/>
                    </a:moveTo>
                    <a:cubicBezTo>
                      <a:pt x="8190" y="3480"/>
                      <a:pt x="8261" y="3551"/>
                      <a:pt x="8261" y="3640"/>
                    </a:cubicBezTo>
                    <a:cubicBezTo>
                      <a:pt x="8261" y="3729"/>
                      <a:pt x="8190" y="3801"/>
                      <a:pt x="8101" y="3801"/>
                    </a:cubicBezTo>
                    <a:cubicBezTo>
                      <a:pt x="8012" y="3801"/>
                      <a:pt x="7940" y="3729"/>
                      <a:pt x="7940" y="3640"/>
                    </a:cubicBezTo>
                    <a:cubicBezTo>
                      <a:pt x="7940" y="3551"/>
                      <a:pt x="8012" y="3480"/>
                      <a:pt x="8101" y="3480"/>
                    </a:cubicBezTo>
                    <a:close/>
                    <a:moveTo>
                      <a:pt x="6227" y="3917"/>
                    </a:moveTo>
                    <a:lnTo>
                      <a:pt x="6227" y="8734"/>
                    </a:lnTo>
                    <a:lnTo>
                      <a:pt x="5193" y="8734"/>
                    </a:lnTo>
                    <a:lnTo>
                      <a:pt x="5193" y="3917"/>
                    </a:lnTo>
                    <a:close/>
                    <a:moveTo>
                      <a:pt x="10866" y="9296"/>
                    </a:moveTo>
                    <a:lnTo>
                      <a:pt x="10866" y="10474"/>
                    </a:lnTo>
                    <a:cubicBezTo>
                      <a:pt x="10866" y="10875"/>
                      <a:pt x="10536" y="11205"/>
                      <a:pt x="10126" y="11205"/>
                    </a:cubicBezTo>
                    <a:lnTo>
                      <a:pt x="1294" y="11205"/>
                    </a:lnTo>
                    <a:cubicBezTo>
                      <a:pt x="884" y="11205"/>
                      <a:pt x="554" y="10875"/>
                      <a:pt x="554" y="10474"/>
                    </a:cubicBezTo>
                    <a:lnTo>
                      <a:pt x="554" y="9296"/>
                    </a:lnTo>
                    <a:close/>
                    <a:moveTo>
                      <a:pt x="1999" y="0"/>
                    </a:moveTo>
                    <a:cubicBezTo>
                      <a:pt x="1597" y="0"/>
                      <a:pt x="1276" y="321"/>
                      <a:pt x="1276" y="723"/>
                    </a:cubicBezTo>
                    <a:cubicBezTo>
                      <a:pt x="1276" y="1115"/>
                      <a:pt x="1597" y="1437"/>
                      <a:pt x="1999" y="1437"/>
                    </a:cubicBezTo>
                    <a:cubicBezTo>
                      <a:pt x="2293" y="1437"/>
                      <a:pt x="2552" y="1258"/>
                      <a:pt x="2659" y="999"/>
                    </a:cubicBezTo>
                    <a:lnTo>
                      <a:pt x="4078" y="999"/>
                    </a:lnTo>
                    <a:cubicBezTo>
                      <a:pt x="3480" y="1463"/>
                      <a:pt x="3078" y="2177"/>
                      <a:pt x="3043" y="2980"/>
                    </a:cubicBezTo>
                    <a:cubicBezTo>
                      <a:pt x="2784" y="3087"/>
                      <a:pt x="2597" y="3346"/>
                      <a:pt x="2597" y="3640"/>
                    </a:cubicBezTo>
                    <a:cubicBezTo>
                      <a:pt x="2597" y="4033"/>
                      <a:pt x="2927" y="4354"/>
                      <a:pt x="3319" y="4354"/>
                    </a:cubicBezTo>
                    <a:cubicBezTo>
                      <a:pt x="3712" y="4354"/>
                      <a:pt x="4033" y="4033"/>
                      <a:pt x="4033" y="3640"/>
                    </a:cubicBezTo>
                    <a:cubicBezTo>
                      <a:pt x="4033" y="3346"/>
                      <a:pt x="3854" y="3096"/>
                      <a:pt x="3605" y="2980"/>
                    </a:cubicBezTo>
                    <a:cubicBezTo>
                      <a:pt x="3658" y="1999"/>
                      <a:pt x="4399" y="1196"/>
                      <a:pt x="5344" y="1026"/>
                    </a:cubicBezTo>
                    <a:lnTo>
                      <a:pt x="5344" y="1026"/>
                    </a:lnTo>
                    <a:lnTo>
                      <a:pt x="4506" y="2186"/>
                    </a:lnTo>
                    <a:cubicBezTo>
                      <a:pt x="4434" y="2293"/>
                      <a:pt x="4408" y="2427"/>
                      <a:pt x="4452" y="2552"/>
                    </a:cubicBezTo>
                    <a:cubicBezTo>
                      <a:pt x="4497" y="2677"/>
                      <a:pt x="4604" y="2775"/>
                      <a:pt x="4729" y="2802"/>
                    </a:cubicBezTo>
                    <a:cubicBezTo>
                      <a:pt x="4898" y="2846"/>
                      <a:pt x="4970" y="2944"/>
                      <a:pt x="4970" y="3141"/>
                    </a:cubicBezTo>
                    <a:lnTo>
                      <a:pt x="4961" y="3390"/>
                    </a:lnTo>
                    <a:cubicBezTo>
                      <a:pt x="4773" y="3453"/>
                      <a:pt x="4631" y="3631"/>
                      <a:pt x="4631" y="3845"/>
                    </a:cubicBezTo>
                    <a:lnTo>
                      <a:pt x="4631" y="8734"/>
                    </a:lnTo>
                    <a:lnTo>
                      <a:pt x="554" y="8734"/>
                    </a:lnTo>
                    <a:lnTo>
                      <a:pt x="554" y="6843"/>
                    </a:lnTo>
                    <a:cubicBezTo>
                      <a:pt x="554" y="6682"/>
                      <a:pt x="429" y="6557"/>
                      <a:pt x="277" y="6557"/>
                    </a:cubicBezTo>
                    <a:cubicBezTo>
                      <a:pt x="125" y="6557"/>
                      <a:pt x="1" y="6682"/>
                      <a:pt x="1" y="6843"/>
                    </a:cubicBezTo>
                    <a:lnTo>
                      <a:pt x="1" y="10474"/>
                    </a:lnTo>
                    <a:cubicBezTo>
                      <a:pt x="1" y="11187"/>
                      <a:pt x="580" y="11767"/>
                      <a:pt x="1294" y="11767"/>
                    </a:cubicBezTo>
                    <a:lnTo>
                      <a:pt x="10126" y="11767"/>
                    </a:lnTo>
                    <a:cubicBezTo>
                      <a:pt x="10840" y="11767"/>
                      <a:pt x="11420" y="11187"/>
                      <a:pt x="11420" y="10474"/>
                    </a:cubicBezTo>
                    <a:lnTo>
                      <a:pt x="11420" y="6620"/>
                    </a:lnTo>
                    <a:cubicBezTo>
                      <a:pt x="11420" y="6459"/>
                      <a:pt x="11295" y="6334"/>
                      <a:pt x="11143" y="6334"/>
                    </a:cubicBezTo>
                    <a:cubicBezTo>
                      <a:pt x="10991" y="6334"/>
                      <a:pt x="10866" y="6459"/>
                      <a:pt x="10866" y="6620"/>
                    </a:cubicBezTo>
                    <a:lnTo>
                      <a:pt x="10866" y="8734"/>
                    </a:lnTo>
                    <a:lnTo>
                      <a:pt x="6790" y="8734"/>
                    </a:lnTo>
                    <a:lnTo>
                      <a:pt x="6790" y="3845"/>
                    </a:lnTo>
                    <a:cubicBezTo>
                      <a:pt x="6790" y="3604"/>
                      <a:pt x="6620" y="3408"/>
                      <a:pt x="6397" y="3372"/>
                    </a:cubicBezTo>
                    <a:lnTo>
                      <a:pt x="6388" y="3132"/>
                    </a:lnTo>
                    <a:cubicBezTo>
                      <a:pt x="6388" y="2944"/>
                      <a:pt x="6459" y="2846"/>
                      <a:pt x="6620" y="2802"/>
                    </a:cubicBezTo>
                    <a:cubicBezTo>
                      <a:pt x="6754" y="2775"/>
                      <a:pt x="6852" y="2677"/>
                      <a:pt x="6897" y="2552"/>
                    </a:cubicBezTo>
                    <a:cubicBezTo>
                      <a:pt x="6941" y="2427"/>
                      <a:pt x="6923" y="2293"/>
                      <a:pt x="6843" y="2186"/>
                    </a:cubicBezTo>
                    <a:lnTo>
                      <a:pt x="5996" y="1017"/>
                    </a:lnTo>
                    <a:lnTo>
                      <a:pt x="5996" y="1017"/>
                    </a:lnTo>
                    <a:cubicBezTo>
                      <a:pt x="6986" y="1151"/>
                      <a:pt x="7762" y="1972"/>
                      <a:pt x="7815" y="2980"/>
                    </a:cubicBezTo>
                    <a:cubicBezTo>
                      <a:pt x="7566" y="3096"/>
                      <a:pt x="7387" y="3346"/>
                      <a:pt x="7387" y="3640"/>
                    </a:cubicBezTo>
                    <a:cubicBezTo>
                      <a:pt x="7387" y="4033"/>
                      <a:pt x="7708" y="4354"/>
                      <a:pt x="8101" y="4354"/>
                    </a:cubicBezTo>
                    <a:cubicBezTo>
                      <a:pt x="8493" y="4354"/>
                      <a:pt x="8824" y="4033"/>
                      <a:pt x="8824" y="3640"/>
                    </a:cubicBezTo>
                    <a:cubicBezTo>
                      <a:pt x="8824" y="3346"/>
                      <a:pt x="8636" y="3087"/>
                      <a:pt x="8377" y="2980"/>
                    </a:cubicBezTo>
                    <a:cubicBezTo>
                      <a:pt x="8342" y="2177"/>
                      <a:pt x="7940" y="1463"/>
                      <a:pt x="7343" y="999"/>
                    </a:cubicBezTo>
                    <a:lnTo>
                      <a:pt x="8761" y="999"/>
                    </a:lnTo>
                    <a:cubicBezTo>
                      <a:pt x="8868" y="1258"/>
                      <a:pt x="9127" y="1437"/>
                      <a:pt x="9421" y="1437"/>
                    </a:cubicBezTo>
                    <a:cubicBezTo>
                      <a:pt x="9823" y="1437"/>
                      <a:pt x="10144" y="1115"/>
                      <a:pt x="10144" y="723"/>
                    </a:cubicBezTo>
                    <a:cubicBezTo>
                      <a:pt x="10144" y="321"/>
                      <a:pt x="9823" y="0"/>
                      <a:pt x="9421" y="0"/>
                    </a:cubicBezTo>
                    <a:cubicBezTo>
                      <a:pt x="9127" y="0"/>
                      <a:pt x="8868" y="179"/>
                      <a:pt x="8761" y="437"/>
                    </a:cubicBezTo>
                    <a:lnTo>
                      <a:pt x="2659" y="437"/>
                    </a:lnTo>
                    <a:cubicBezTo>
                      <a:pt x="2552" y="179"/>
                      <a:pt x="2293" y="0"/>
                      <a:pt x="199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46"/>
              <p:cNvSpPr/>
              <p:nvPr/>
            </p:nvSpPr>
            <p:spPr>
              <a:xfrm>
                <a:off x="2978000" y="1130250"/>
                <a:ext cx="14075" cy="15425"/>
              </a:xfrm>
              <a:custGeom>
                <a:avLst/>
                <a:gdLst/>
                <a:ahLst/>
                <a:cxnLst/>
                <a:rect l="l" t="t" r="r" b="b"/>
                <a:pathLst>
                  <a:path w="563" h="617" extrusionOk="0">
                    <a:moveTo>
                      <a:pt x="286" y="1"/>
                    </a:moveTo>
                    <a:cubicBezTo>
                      <a:pt x="125" y="1"/>
                      <a:pt x="0" y="126"/>
                      <a:pt x="0" y="277"/>
                    </a:cubicBezTo>
                    <a:lnTo>
                      <a:pt x="0" y="331"/>
                    </a:lnTo>
                    <a:cubicBezTo>
                      <a:pt x="0" y="492"/>
                      <a:pt x="125" y="616"/>
                      <a:pt x="286" y="616"/>
                    </a:cubicBezTo>
                    <a:cubicBezTo>
                      <a:pt x="437" y="616"/>
                      <a:pt x="562" y="492"/>
                      <a:pt x="562" y="331"/>
                    </a:cubicBezTo>
                    <a:lnTo>
                      <a:pt x="562" y="277"/>
                    </a:lnTo>
                    <a:cubicBezTo>
                      <a:pt x="562" y="126"/>
                      <a:pt x="437" y="1"/>
                      <a:pt x="28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46"/>
              <p:cNvSpPr/>
              <p:nvPr/>
            </p:nvSpPr>
            <p:spPr>
              <a:xfrm>
                <a:off x="3010550" y="1130250"/>
                <a:ext cx="13850" cy="15425"/>
              </a:xfrm>
              <a:custGeom>
                <a:avLst/>
                <a:gdLst/>
                <a:ahLst/>
                <a:cxnLst/>
                <a:rect l="l" t="t" r="r" b="b"/>
                <a:pathLst>
                  <a:path w="554" h="617" extrusionOk="0">
                    <a:moveTo>
                      <a:pt x="277" y="1"/>
                    </a:moveTo>
                    <a:cubicBezTo>
                      <a:pt x="125" y="1"/>
                      <a:pt x="1" y="126"/>
                      <a:pt x="1" y="277"/>
                    </a:cubicBezTo>
                    <a:lnTo>
                      <a:pt x="1" y="331"/>
                    </a:lnTo>
                    <a:cubicBezTo>
                      <a:pt x="1" y="492"/>
                      <a:pt x="125" y="616"/>
                      <a:pt x="277" y="616"/>
                    </a:cubicBezTo>
                    <a:cubicBezTo>
                      <a:pt x="429" y="616"/>
                      <a:pt x="554" y="492"/>
                      <a:pt x="554" y="331"/>
                    </a:cubicBezTo>
                    <a:lnTo>
                      <a:pt x="554" y="277"/>
                    </a:lnTo>
                    <a:cubicBezTo>
                      <a:pt x="554" y="126"/>
                      <a:pt x="429"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46"/>
              <p:cNvSpPr/>
              <p:nvPr/>
            </p:nvSpPr>
            <p:spPr>
              <a:xfrm>
                <a:off x="3042900" y="1130250"/>
                <a:ext cx="14075" cy="15425"/>
              </a:xfrm>
              <a:custGeom>
                <a:avLst/>
                <a:gdLst/>
                <a:ahLst/>
                <a:cxnLst/>
                <a:rect l="l" t="t" r="r" b="b"/>
                <a:pathLst>
                  <a:path w="563" h="617" extrusionOk="0">
                    <a:moveTo>
                      <a:pt x="277" y="1"/>
                    </a:moveTo>
                    <a:cubicBezTo>
                      <a:pt x="125" y="1"/>
                      <a:pt x="0" y="126"/>
                      <a:pt x="0" y="277"/>
                    </a:cubicBezTo>
                    <a:lnTo>
                      <a:pt x="0" y="331"/>
                    </a:lnTo>
                    <a:cubicBezTo>
                      <a:pt x="0" y="492"/>
                      <a:pt x="125" y="616"/>
                      <a:pt x="277" y="616"/>
                    </a:cubicBezTo>
                    <a:cubicBezTo>
                      <a:pt x="437" y="616"/>
                      <a:pt x="562" y="492"/>
                      <a:pt x="562" y="331"/>
                    </a:cubicBezTo>
                    <a:lnTo>
                      <a:pt x="562" y="277"/>
                    </a:lnTo>
                    <a:cubicBezTo>
                      <a:pt x="562" y="126"/>
                      <a:pt x="437"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46"/>
              <p:cNvSpPr/>
              <p:nvPr/>
            </p:nvSpPr>
            <p:spPr>
              <a:xfrm>
                <a:off x="2949875" y="1033700"/>
                <a:ext cx="84575" cy="14075"/>
              </a:xfrm>
              <a:custGeom>
                <a:avLst/>
                <a:gdLst/>
                <a:ahLst/>
                <a:cxnLst/>
                <a:rect l="l" t="t" r="r" b="b"/>
                <a:pathLst>
                  <a:path w="3383" h="563" extrusionOk="0">
                    <a:moveTo>
                      <a:pt x="278" y="0"/>
                    </a:moveTo>
                    <a:cubicBezTo>
                      <a:pt x="126" y="0"/>
                      <a:pt x="1" y="125"/>
                      <a:pt x="1" y="277"/>
                    </a:cubicBezTo>
                    <a:cubicBezTo>
                      <a:pt x="1" y="437"/>
                      <a:pt x="126" y="562"/>
                      <a:pt x="278" y="562"/>
                    </a:cubicBezTo>
                    <a:lnTo>
                      <a:pt x="3106" y="562"/>
                    </a:lnTo>
                    <a:cubicBezTo>
                      <a:pt x="3257" y="562"/>
                      <a:pt x="3382" y="437"/>
                      <a:pt x="3382" y="277"/>
                    </a:cubicBezTo>
                    <a:cubicBezTo>
                      <a:pt x="3382" y="125"/>
                      <a:pt x="3257" y="0"/>
                      <a:pt x="310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46"/>
              <p:cNvSpPr/>
              <p:nvPr/>
            </p:nvSpPr>
            <p:spPr>
              <a:xfrm>
                <a:off x="3071000" y="1033025"/>
                <a:ext cx="14075" cy="15400"/>
              </a:xfrm>
              <a:custGeom>
                <a:avLst/>
                <a:gdLst/>
                <a:ahLst/>
                <a:cxnLst/>
                <a:rect l="l" t="t" r="r" b="b"/>
                <a:pathLst>
                  <a:path w="563" h="616" extrusionOk="0">
                    <a:moveTo>
                      <a:pt x="286" y="0"/>
                    </a:moveTo>
                    <a:cubicBezTo>
                      <a:pt x="125" y="0"/>
                      <a:pt x="0" y="125"/>
                      <a:pt x="0" y="277"/>
                    </a:cubicBezTo>
                    <a:lnTo>
                      <a:pt x="0" y="330"/>
                    </a:lnTo>
                    <a:cubicBezTo>
                      <a:pt x="0" y="491"/>
                      <a:pt x="125" y="616"/>
                      <a:pt x="286" y="616"/>
                    </a:cubicBezTo>
                    <a:cubicBezTo>
                      <a:pt x="437" y="616"/>
                      <a:pt x="562" y="491"/>
                      <a:pt x="562" y="330"/>
                    </a:cubicBezTo>
                    <a:lnTo>
                      <a:pt x="562" y="277"/>
                    </a:lnTo>
                    <a:cubicBezTo>
                      <a:pt x="562" y="125"/>
                      <a:pt x="437" y="0"/>
                      <a:pt x="28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46"/>
              <p:cNvSpPr/>
              <p:nvPr/>
            </p:nvSpPr>
            <p:spPr>
              <a:xfrm>
                <a:off x="3051575" y="1033025"/>
                <a:ext cx="14100" cy="15400"/>
              </a:xfrm>
              <a:custGeom>
                <a:avLst/>
                <a:gdLst/>
                <a:ahLst/>
                <a:cxnLst/>
                <a:rect l="l" t="t" r="r" b="b"/>
                <a:pathLst>
                  <a:path w="564" h="616" extrusionOk="0">
                    <a:moveTo>
                      <a:pt x="286" y="0"/>
                    </a:moveTo>
                    <a:cubicBezTo>
                      <a:pt x="126" y="0"/>
                      <a:pt x="1" y="125"/>
                      <a:pt x="1" y="277"/>
                    </a:cubicBezTo>
                    <a:lnTo>
                      <a:pt x="1" y="330"/>
                    </a:lnTo>
                    <a:cubicBezTo>
                      <a:pt x="1" y="491"/>
                      <a:pt x="126" y="616"/>
                      <a:pt x="286" y="616"/>
                    </a:cubicBezTo>
                    <a:cubicBezTo>
                      <a:pt x="438" y="616"/>
                      <a:pt x="563" y="491"/>
                      <a:pt x="563" y="330"/>
                    </a:cubicBezTo>
                    <a:lnTo>
                      <a:pt x="563" y="277"/>
                    </a:lnTo>
                    <a:cubicBezTo>
                      <a:pt x="563" y="125"/>
                      <a:pt x="438" y="0"/>
                      <a:pt x="28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46"/>
              <p:cNvSpPr/>
              <p:nvPr/>
            </p:nvSpPr>
            <p:spPr>
              <a:xfrm>
                <a:off x="2990475" y="1434700"/>
                <a:ext cx="54000" cy="13850"/>
              </a:xfrm>
              <a:custGeom>
                <a:avLst/>
                <a:gdLst/>
                <a:ahLst/>
                <a:cxnLst/>
                <a:rect l="l" t="t" r="r" b="b"/>
                <a:pathLst>
                  <a:path w="2160" h="554" extrusionOk="0">
                    <a:moveTo>
                      <a:pt x="277" y="0"/>
                    </a:moveTo>
                    <a:cubicBezTo>
                      <a:pt x="126" y="0"/>
                      <a:pt x="1" y="125"/>
                      <a:pt x="1" y="277"/>
                    </a:cubicBezTo>
                    <a:cubicBezTo>
                      <a:pt x="1" y="428"/>
                      <a:pt x="126" y="553"/>
                      <a:pt x="277" y="553"/>
                    </a:cubicBezTo>
                    <a:lnTo>
                      <a:pt x="1883" y="553"/>
                    </a:lnTo>
                    <a:cubicBezTo>
                      <a:pt x="2035" y="553"/>
                      <a:pt x="2160" y="428"/>
                      <a:pt x="2160" y="277"/>
                    </a:cubicBezTo>
                    <a:cubicBezTo>
                      <a:pt x="2160" y="125"/>
                      <a:pt x="2035" y="0"/>
                      <a:pt x="188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 name="ZoneTexte 1">
            <a:extLst>
              <a:ext uri="{FF2B5EF4-FFF2-40B4-BE49-F238E27FC236}">
                <a16:creationId xmlns:a16="http://schemas.microsoft.com/office/drawing/2014/main" id="{BF0BD5FB-57F8-2A79-E6AE-87F3CDBD7D1C}"/>
              </a:ext>
            </a:extLst>
          </p:cNvPr>
          <p:cNvSpPr txBox="1"/>
          <p:nvPr/>
        </p:nvSpPr>
        <p:spPr>
          <a:xfrm>
            <a:off x="8355140" y="4342883"/>
            <a:ext cx="379285" cy="523220"/>
          </a:xfrm>
          <a:prstGeom prst="rect">
            <a:avLst/>
          </a:prstGeom>
          <a:noFill/>
        </p:spPr>
        <p:txBody>
          <a:bodyPr wrap="square" rtlCol="0">
            <a:spAutoFit/>
          </a:bodyPr>
          <a:lstStyle/>
          <a:p>
            <a:r>
              <a:rPr lang="fr-CM" sz="2800" dirty="0"/>
              <a:t>6</a:t>
            </a:r>
          </a:p>
        </p:txBody>
      </p:sp>
    </p:spTree>
    <p:extLst>
      <p:ext uri="{BB962C8B-B14F-4D97-AF65-F5344CB8AC3E}">
        <p14:creationId xmlns:p14="http://schemas.microsoft.com/office/powerpoint/2010/main" val="34838083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pic>
        <p:nvPicPr>
          <p:cNvPr id="442" name="Google Shape;442;p47"/>
          <p:cNvPicPr preferRelativeResize="0">
            <a:picLocks noGrp="1"/>
          </p:cNvPicPr>
          <p:nvPr>
            <p:ph type="pic" idx="2"/>
          </p:nvPr>
        </p:nvPicPr>
        <p:blipFill rotWithShape="1">
          <a:blip r:embed="rId3">
            <a:alphaModFix/>
          </a:blip>
          <a:srcRect l="14517" r="14524"/>
          <a:stretch/>
        </p:blipFill>
        <p:spPr>
          <a:xfrm>
            <a:off x="845450" y="1888700"/>
            <a:ext cx="2886600" cy="2715300"/>
          </a:xfrm>
          <a:prstGeom prst="decagon">
            <a:avLst>
              <a:gd name="vf" fmla="val 105146"/>
            </a:avLst>
          </a:prstGeom>
        </p:spPr>
      </p:pic>
      <p:sp>
        <p:nvSpPr>
          <p:cNvPr id="443" name="Google Shape;443;p47"/>
          <p:cNvSpPr/>
          <p:nvPr/>
        </p:nvSpPr>
        <p:spPr>
          <a:xfrm>
            <a:off x="2625825" y="998250"/>
            <a:ext cx="936270" cy="113957"/>
          </a:xfrm>
          <a:custGeom>
            <a:avLst/>
            <a:gdLst/>
            <a:ahLst/>
            <a:cxnLst/>
            <a:rect l="l" t="t" r="r" b="b"/>
            <a:pathLst>
              <a:path w="139794" h="8509" extrusionOk="0">
                <a:moveTo>
                  <a:pt x="304" y="0"/>
                </a:moveTo>
                <a:lnTo>
                  <a:pt x="0" y="8509"/>
                </a:lnTo>
                <a:lnTo>
                  <a:pt x="139490" y="7597"/>
                </a:lnTo>
                <a:lnTo>
                  <a:pt x="139794" y="1216"/>
                </a:lnTo>
                <a:close/>
              </a:path>
            </a:pathLst>
          </a:custGeom>
          <a:solidFill>
            <a:schemeClr val="lt2"/>
          </a:solidFill>
          <a:ln>
            <a:noFill/>
          </a:ln>
        </p:spPr>
      </p:sp>
      <p:sp>
        <p:nvSpPr>
          <p:cNvPr id="444" name="Google Shape;444;p47"/>
          <p:cNvSpPr txBox="1">
            <a:spLocks noGrp="1"/>
          </p:cNvSpPr>
          <p:nvPr>
            <p:ph type="title"/>
          </p:nvPr>
        </p:nvSpPr>
        <p:spPr>
          <a:xfrm>
            <a:off x="1732325" y="539500"/>
            <a:ext cx="6698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Objectifs</a:t>
            </a:r>
            <a:endParaRPr dirty="0"/>
          </a:p>
        </p:txBody>
      </p:sp>
      <p:sp>
        <p:nvSpPr>
          <p:cNvPr id="449" name="Google Shape;449;p47"/>
          <p:cNvSpPr/>
          <p:nvPr/>
        </p:nvSpPr>
        <p:spPr>
          <a:xfrm>
            <a:off x="7346501" y="551583"/>
            <a:ext cx="1041300" cy="1041000"/>
          </a:xfrm>
          <a:prstGeom prst="decagon">
            <a:avLst>
              <a:gd name="vf" fmla="val 105146"/>
            </a:avLst>
          </a:prstGeom>
          <a:solidFill>
            <a:srgbClr val="95FF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0" name="Google Shape;450;p47"/>
          <p:cNvGrpSpPr/>
          <p:nvPr/>
        </p:nvGrpSpPr>
        <p:grpSpPr>
          <a:xfrm rot="285676">
            <a:off x="7632416" y="873194"/>
            <a:ext cx="555348" cy="461202"/>
            <a:chOff x="449750" y="2398375"/>
            <a:chExt cx="555375" cy="461225"/>
          </a:xfrm>
        </p:grpSpPr>
        <p:sp>
          <p:nvSpPr>
            <p:cNvPr id="451" name="Google Shape;451;p47"/>
            <p:cNvSpPr/>
            <p:nvPr/>
          </p:nvSpPr>
          <p:spPr>
            <a:xfrm>
              <a:off x="505750" y="2398375"/>
              <a:ext cx="499375" cy="461225"/>
            </a:xfrm>
            <a:custGeom>
              <a:avLst/>
              <a:gdLst/>
              <a:ahLst/>
              <a:cxnLst/>
              <a:rect l="l" t="t" r="r" b="b"/>
              <a:pathLst>
                <a:path w="19975" h="18449" extrusionOk="0">
                  <a:moveTo>
                    <a:pt x="705" y="1"/>
                  </a:moveTo>
                  <a:cubicBezTo>
                    <a:pt x="571" y="1"/>
                    <a:pt x="446" y="36"/>
                    <a:pt x="339" y="108"/>
                  </a:cubicBezTo>
                  <a:cubicBezTo>
                    <a:pt x="134" y="233"/>
                    <a:pt x="0" y="447"/>
                    <a:pt x="0" y="705"/>
                  </a:cubicBezTo>
                  <a:lnTo>
                    <a:pt x="0" y="3230"/>
                  </a:lnTo>
                  <a:lnTo>
                    <a:pt x="0" y="14881"/>
                  </a:lnTo>
                  <a:cubicBezTo>
                    <a:pt x="0" y="15059"/>
                    <a:pt x="143" y="15211"/>
                    <a:pt x="321" y="15211"/>
                  </a:cubicBezTo>
                  <a:lnTo>
                    <a:pt x="6736" y="15211"/>
                  </a:lnTo>
                  <a:cubicBezTo>
                    <a:pt x="7191" y="16683"/>
                    <a:pt x="8341" y="17914"/>
                    <a:pt x="9894" y="18431"/>
                  </a:cubicBezTo>
                  <a:cubicBezTo>
                    <a:pt x="9928" y="18443"/>
                    <a:pt x="9963" y="18448"/>
                    <a:pt x="9998" y="18448"/>
                  </a:cubicBezTo>
                  <a:cubicBezTo>
                    <a:pt x="10149" y="18448"/>
                    <a:pt x="10287" y="18343"/>
                    <a:pt x="10331" y="18191"/>
                  </a:cubicBezTo>
                  <a:lnTo>
                    <a:pt x="10848" y="16112"/>
                  </a:lnTo>
                  <a:cubicBezTo>
                    <a:pt x="10982" y="16281"/>
                    <a:pt x="11125" y="16433"/>
                    <a:pt x="11268" y="16576"/>
                  </a:cubicBezTo>
                  <a:cubicBezTo>
                    <a:pt x="11776" y="17031"/>
                    <a:pt x="12365" y="17298"/>
                    <a:pt x="12998" y="17298"/>
                  </a:cubicBezTo>
                  <a:cubicBezTo>
                    <a:pt x="13632" y="17298"/>
                    <a:pt x="14220" y="17031"/>
                    <a:pt x="14729" y="16576"/>
                  </a:cubicBezTo>
                  <a:cubicBezTo>
                    <a:pt x="14881" y="16433"/>
                    <a:pt x="15014" y="16281"/>
                    <a:pt x="15148" y="16112"/>
                  </a:cubicBezTo>
                  <a:lnTo>
                    <a:pt x="15666" y="18191"/>
                  </a:lnTo>
                  <a:cubicBezTo>
                    <a:pt x="15709" y="18343"/>
                    <a:pt x="15848" y="18448"/>
                    <a:pt x="16003" y="18448"/>
                  </a:cubicBezTo>
                  <a:cubicBezTo>
                    <a:pt x="16039" y="18448"/>
                    <a:pt x="16075" y="18443"/>
                    <a:pt x="16112" y="18431"/>
                  </a:cubicBezTo>
                  <a:cubicBezTo>
                    <a:pt x="18538" y="17620"/>
                    <a:pt x="19974" y="15059"/>
                    <a:pt x="19341" y="12535"/>
                  </a:cubicBezTo>
                  <a:cubicBezTo>
                    <a:pt x="19073" y="11473"/>
                    <a:pt x="18485" y="10581"/>
                    <a:pt x="17700" y="9939"/>
                  </a:cubicBezTo>
                  <a:lnTo>
                    <a:pt x="17700" y="9225"/>
                  </a:lnTo>
                  <a:lnTo>
                    <a:pt x="17700" y="3230"/>
                  </a:lnTo>
                  <a:lnTo>
                    <a:pt x="17700" y="2668"/>
                  </a:lnTo>
                  <a:lnTo>
                    <a:pt x="17700" y="705"/>
                  </a:lnTo>
                  <a:cubicBezTo>
                    <a:pt x="17700" y="536"/>
                    <a:pt x="17637" y="384"/>
                    <a:pt x="17539" y="259"/>
                  </a:cubicBezTo>
                  <a:cubicBezTo>
                    <a:pt x="17414" y="99"/>
                    <a:pt x="17218" y="1"/>
                    <a:pt x="169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2" name="Google Shape;452;p47"/>
            <p:cNvGrpSpPr/>
            <p:nvPr/>
          </p:nvGrpSpPr>
          <p:grpSpPr>
            <a:xfrm>
              <a:off x="449750" y="2401725"/>
              <a:ext cx="482200" cy="451425"/>
              <a:chOff x="6096350" y="1617350"/>
              <a:chExt cx="482200" cy="451425"/>
            </a:xfrm>
          </p:grpSpPr>
          <p:sp>
            <p:nvSpPr>
              <p:cNvPr id="453" name="Google Shape;453;p47"/>
              <p:cNvSpPr/>
              <p:nvPr/>
            </p:nvSpPr>
            <p:spPr>
              <a:xfrm>
                <a:off x="6096350" y="1617350"/>
                <a:ext cx="433800" cy="374700"/>
              </a:xfrm>
              <a:custGeom>
                <a:avLst/>
                <a:gdLst/>
                <a:ahLst/>
                <a:cxnLst/>
                <a:rect l="l" t="t" r="r" b="b"/>
                <a:pathLst>
                  <a:path w="17352" h="14988" extrusionOk="0">
                    <a:moveTo>
                      <a:pt x="16397" y="553"/>
                    </a:moveTo>
                    <a:cubicBezTo>
                      <a:pt x="16611" y="553"/>
                      <a:pt x="16790" y="732"/>
                      <a:pt x="16790" y="946"/>
                    </a:cubicBezTo>
                    <a:lnTo>
                      <a:pt x="16790" y="2525"/>
                    </a:lnTo>
                    <a:lnTo>
                      <a:pt x="553" y="2525"/>
                    </a:lnTo>
                    <a:lnTo>
                      <a:pt x="553" y="946"/>
                    </a:lnTo>
                    <a:cubicBezTo>
                      <a:pt x="553" y="732"/>
                      <a:pt x="732" y="553"/>
                      <a:pt x="946" y="553"/>
                    </a:cubicBezTo>
                    <a:close/>
                    <a:moveTo>
                      <a:pt x="946" y="0"/>
                    </a:moveTo>
                    <a:cubicBezTo>
                      <a:pt x="419" y="0"/>
                      <a:pt x="0" y="420"/>
                      <a:pt x="0" y="946"/>
                    </a:cubicBezTo>
                    <a:lnTo>
                      <a:pt x="0" y="14399"/>
                    </a:lnTo>
                    <a:cubicBezTo>
                      <a:pt x="0" y="14720"/>
                      <a:pt x="259" y="14988"/>
                      <a:pt x="580" y="14988"/>
                    </a:cubicBezTo>
                    <a:lnTo>
                      <a:pt x="3015" y="14988"/>
                    </a:lnTo>
                    <a:cubicBezTo>
                      <a:pt x="3167" y="14988"/>
                      <a:pt x="3292" y="14863"/>
                      <a:pt x="3292" y="14702"/>
                    </a:cubicBezTo>
                    <a:cubicBezTo>
                      <a:pt x="3292" y="14550"/>
                      <a:pt x="3167" y="14426"/>
                      <a:pt x="3015" y="14426"/>
                    </a:cubicBezTo>
                    <a:lnTo>
                      <a:pt x="580" y="14426"/>
                    </a:lnTo>
                    <a:cubicBezTo>
                      <a:pt x="571" y="14426"/>
                      <a:pt x="553" y="14417"/>
                      <a:pt x="553" y="14399"/>
                    </a:cubicBezTo>
                    <a:lnTo>
                      <a:pt x="553" y="3087"/>
                    </a:lnTo>
                    <a:lnTo>
                      <a:pt x="16790" y="3087"/>
                    </a:lnTo>
                    <a:lnTo>
                      <a:pt x="16790" y="4354"/>
                    </a:lnTo>
                    <a:cubicBezTo>
                      <a:pt x="16790" y="4505"/>
                      <a:pt x="16914" y="4630"/>
                      <a:pt x="17066" y="4630"/>
                    </a:cubicBezTo>
                    <a:cubicBezTo>
                      <a:pt x="17227" y="4630"/>
                      <a:pt x="17352" y="4505"/>
                      <a:pt x="17352" y="4354"/>
                    </a:cubicBezTo>
                    <a:lnTo>
                      <a:pt x="17352" y="946"/>
                    </a:lnTo>
                    <a:cubicBezTo>
                      <a:pt x="17352" y="420"/>
                      <a:pt x="16923" y="0"/>
                      <a:pt x="1639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47"/>
              <p:cNvSpPr/>
              <p:nvPr/>
            </p:nvSpPr>
            <p:spPr>
              <a:xfrm>
                <a:off x="6152550" y="1650125"/>
                <a:ext cx="240000" cy="13850"/>
              </a:xfrm>
              <a:custGeom>
                <a:avLst/>
                <a:gdLst/>
                <a:ahLst/>
                <a:cxnLst/>
                <a:rect l="l" t="t" r="r" b="b"/>
                <a:pathLst>
                  <a:path w="9600" h="554" extrusionOk="0">
                    <a:moveTo>
                      <a:pt x="277" y="1"/>
                    </a:moveTo>
                    <a:cubicBezTo>
                      <a:pt x="125" y="1"/>
                      <a:pt x="0" y="126"/>
                      <a:pt x="0" y="277"/>
                    </a:cubicBezTo>
                    <a:cubicBezTo>
                      <a:pt x="0" y="429"/>
                      <a:pt x="125" y="554"/>
                      <a:pt x="277" y="554"/>
                    </a:cubicBezTo>
                    <a:lnTo>
                      <a:pt x="9323" y="554"/>
                    </a:lnTo>
                    <a:cubicBezTo>
                      <a:pt x="9474" y="554"/>
                      <a:pt x="9599" y="429"/>
                      <a:pt x="9599" y="277"/>
                    </a:cubicBezTo>
                    <a:cubicBezTo>
                      <a:pt x="9599" y="126"/>
                      <a:pt x="9474" y="1"/>
                      <a:pt x="932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47"/>
              <p:cNvSpPr/>
              <p:nvPr/>
            </p:nvSpPr>
            <p:spPr>
              <a:xfrm>
                <a:off x="6409250" y="1648350"/>
                <a:ext cx="13850" cy="15175"/>
              </a:xfrm>
              <a:custGeom>
                <a:avLst/>
                <a:gdLst/>
                <a:ahLst/>
                <a:cxnLst/>
                <a:rect l="l" t="t" r="r" b="b"/>
                <a:pathLst>
                  <a:path w="554" h="607" extrusionOk="0">
                    <a:moveTo>
                      <a:pt x="277" y="0"/>
                    </a:moveTo>
                    <a:cubicBezTo>
                      <a:pt x="125" y="0"/>
                      <a:pt x="0" y="125"/>
                      <a:pt x="0" y="277"/>
                    </a:cubicBezTo>
                    <a:lnTo>
                      <a:pt x="0" y="321"/>
                    </a:lnTo>
                    <a:cubicBezTo>
                      <a:pt x="0" y="482"/>
                      <a:pt x="125" y="607"/>
                      <a:pt x="277" y="607"/>
                    </a:cubicBezTo>
                    <a:cubicBezTo>
                      <a:pt x="429" y="607"/>
                      <a:pt x="553" y="482"/>
                      <a:pt x="553" y="321"/>
                    </a:cubicBezTo>
                    <a:lnTo>
                      <a:pt x="553" y="277"/>
                    </a:lnTo>
                    <a:cubicBezTo>
                      <a:pt x="553" y="125"/>
                      <a:pt x="429" y="0"/>
                      <a:pt x="27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47"/>
              <p:cNvSpPr/>
              <p:nvPr/>
            </p:nvSpPr>
            <p:spPr>
              <a:xfrm>
                <a:off x="6434450" y="1648350"/>
                <a:ext cx="14075" cy="15175"/>
              </a:xfrm>
              <a:custGeom>
                <a:avLst/>
                <a:gdLst/>
                <a:ahLst/>
                <a:cxnLst/>
                <a:rect l="l" t="t" r="r" b="b"/>
                <a:pathLst>
                  <a:path w="563" h="607" extrusionOk="0">
                    <a:moveTo>
                      <a:pt x="277" y="0"/>
                    </a:moveTo>
                    <a:cubicBezTo>
                      <a:pt x="125" y="0"/>
                      <a:pt x="0" y="125"/>
                      <a:pt x="0" y="277"/>
                    </a:cubicBezTo>
                    <a:lnTo>
                      <a:pt x="0" y="321"/>
                    </a:lnTo>
                    <a:cubicBezTo>
                      <a:pt x="0" y="482"/>
                      <a:pt x="125" y="607"/>
                      <a:pt x="277" y="607"/>
                    </a:cubicBezTo>
                    <a:cubicBezTo>
                      <a:pt x="438" y="607"/>
                      <a:pt x="562" y="482"/>
                      <a:pt x="562" y="321"/>
                    </a:cubicBezTo>
                    <a:lnTo>
                      <a:pt x="562" y="277"/>
                    </a:lnTo>
                    <a:cubicBezTo>
                      <a:pt x="562" y="125"/>
                      <a:pt x="438" y="0"/>
                      <a:pt x="27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47"/>
              <p:cNvSpPr/>
              <p:nvPr/>
            </p:nvSpPr>
            <p:spPr>
              <a:xfrm>
                <a:off x="6459650" y="1648350"/>
                <a:ext cx="14075" cy="15175"/>
              </a:xfrm>
              <a:custGeom>
                <a:avLst/>
                <a:gdLst/>
                <a:ahLst/>
                <a:cxnLst/>
                <a:rect l="l" t="t" r="r" b="b"/>
                <a:pathLst>
                  <a:path w="563" h="607" extrusionOk="0">
                    <a:moveTo>
                      <a:pt x="286" y="0"/>
                    </a:moveTo>
                    <a:cubicBezTo>
                      <a:pt x="134" y="0"/>
                      <a:pt x="0" y="125"/>
                      <a:pt x="0" y="277"/>
                    </a:cubicBezTo>
                    <a:lnTo>
                      <a:pt x="0" y="321"/>
                    </a:lnTo>
                    <a:cubicBezTo>
                      <a:pt x="0" y="482"/>
                      <a:pt x="134" y="607"/>
                      <a:pt x="286" y="607"/>
                    </a:cubicBezTo>
                    <a:cubicBezTo>
                      <a:pt x="438" y="607"/>
                      <a:pt x="563" y="482"/>
                      <a:pt x="563" y="321"/>
                    </a:cubicBezTo>
                    <a:lnTo>
                      <a:pt x="563" y="277"/>
                    </a:lnTo>
                    <a:cubicBezTo>
                      <a:pt x="563" y="125"/>
                      <a:pt x="438" y="0"/>
                      <a:pt x="28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47"/>
              <p:cNvSpPr/>
              <p:nvPr/>
            </p:nvSpPr>
            <p:spPr>
              <a:xfrm>
                <a:off x="6193125" y="1747150"/>
                <a:ext cx="385425" cy="321625"/>
              </a:xfrm>
              <a:custGeom>
                <a:avLst/>
                <a:gdLst/>
                <a:ahLst/>
                <a:cxnLst/>
                <a:rect l="l" t="t" r="r" b="b"/>
                <a:pathLst>
                  <a:path w="15417" h="12865" extrusionOk="0">
                    <a:moveTo>
                      <a:pt x="8726" y="562"/>
                    </a:moveTo>
                    <a:cubicBezTo>
                      <a:pt x="9832" y="562"/>
                      <a:pt x="10733" y="1463"/>
                      <a:pt x="10733" y="2570"/>
                    </a:cubicBezTo>
                    <a:cubicBezTo>
                      <a:pt x="10733" y="2775"/>
                      <a:pt x="10697" y="2980"/>
                      <a:pt x="10635" y="3176"/>
                    </a:cubicBezTo>
                    <a:cubicBezTo>
                      <a:pt x="10495" y="3164"/>
                      <a:pt x="10354" y="3158"/>
                      <a:pt x="10213" y="3158"/>
                    </a:cubicBezTo>
                    <a:cubicBezTo>
                      <a:pt x="9931" y="3158"/>
                      <a:pt x="9647" y="3182"/>
                      <a:pt x="9368" y="3230"/>
                    </a:cubicBezTo>
                    <a:cubicBezTo>
                      <a:pt x="9198" y="3256"/>
                      <a:pt x="9056" y="3355"/>
                      <a:pt x="8958" y="3497"/>
                    </a:cubicBezTo>
                    <a:cubicBezTo>
                      <a:pt x="8868" y="3640"/>
                      <a:pt x="8842" y="3810"/>
                      <a:pt x="8877" y="3970"/>
                    </a:cubicBezTo>
                    <a:lnTo>
                      <a:pt x="9029" y="4550"/>
                    </a:lnTo>
                    <a:cubicBezTo>
                      <a:pt x="8931" y="4563"/>
                      <a:pt x="8833" y="4570"/>
                      <a:pt x="8736" y="4570"/>
                    </a:cubicBezTo>
                    <a:cubicBezTo>
                      <a:pt x="8639" y="4570"/>
                      <a:pt x="8543" y="4563"/>
                      <a:pt x="8449" y="4550"/>
                    </a:cubicBezTo>
                    <a:lnTo>
                      <a:pt x="8592" y="3970"/>
                    </a:lnTo>
                    <a:cubicBezTo>
                      <a:pt x="8636" y="3810"/>
                      <a:pt x="8601" y="3640"/>
                      <a:pt x="8512" y="3497"/>
                    </a:cubicBezTo>
                    <a:cubicBezTo>
                      <a:pt x="8422" y="3355"/>
                      <a:pt x="8280" y="3256"/>
                      <a:pt x="8110" y="3230"/>
                    </a:cubicBezTo>
                    <a:cubicBezTo>
                      <a:pt x="7825" y="3182"/>
                      <a:pt x="7535" y="3158"/>
                      <a:pt x="7247" y="3158"/>
                    </a:cubicBezTo>
                    <a:cubicBezTo>
                      <a:pt x="7103" y="3158"/>
                      <a:pt x="6959" y="3164"/>
                      <a:pt x="6817" y="3176"/>
                    </a:cubicBezTo>
                    <a:cubicBezTo>
                      <a:pt x="6754" y="2980"/>
                      <a:pt x="6718" y="2775"/>
                      <a:pt x="6718" y="2570"/>
                    </a:cubicBezTo>
                    <a:cubicBezTo>
                      <a:pt x="6718" y="1463"/>
                      <a:pt x="7619" y="562"/>
                      <a:pt x="8726" y="562"/>
                    </a:cubicBezTo>
                    <a:close/>
                    <a:moveTo>
                      <a:pt x="9163" y="5094"/>
                    </a:moveTo>
                    <a:lnTo>
                      <a:pt x="9680" y="7164"/>
                    </a:lnTo>
                    <a:cubicBezTo>
                      <a:pt x="9377" y="7289"/>
                      <a:pt x="9065" y="7351"/>
                      <a:pt x="8735" y="7351"/>
                    </a:cubicBezTo>
                    <a:cubicBezTo>
                      <a:pt x="8413" y="7351"/>
                      <a:pt x="8092" y="7289"/>
                      <a:pt x="7789" y="7164"/>
                    </a:cubicBezTo>
                    <a:lnTo>
                      <a:pt x="8306" y="5094"/>
                    </a:lnTo>
                    <a:cubicBezTo>
                      <a:pt x="8449" y="5121"/>
                      <a:pt x="8583" y="5130"/>
                      <a:pt x="8726" y="5130"/>
                    </a:cubicBezTo>
                    <a:cubicBezTo>
                      <a:pt x="8868" y="5130"/>
                      <a:pt x="9020" y="5121"/>
                      <a:pt x="9163" y="5094"/>
                    </a:cubicBezTo>
                    <a:close/>
                    <a:moveTo>
                      <a:pt x="9823" y="7708"/>
                    </a:moveTo>
                    <a:lnTo>
                      <a:pt x="10171" y="9100"/>
                    </a:lnTo>
                    <a:cubicBezTo>
                      <a:pt x="9734" y="9385"/>
                      <a:pt x="9243" y="9528"/>
                      <a:pt x="8735" y="9528"/>
                    </a:cubicBezTo>
                    <a:cubicBezTo>
                      <a:pt x="8235" y="9528"/>
                      <a:pt x="7744" y="9385"/>
                      <a:pt x="7307" y="9100"/>
                    </a:cubicBezTo>
                    <a:lnTo>
                      <a:pt x="7655" y="7708"/>
                    </a:lnTo>
                    <a:cubicBezTo>
                      <a:pt x="8003" y="7842"/>
                      <a:pt x="8369" y="7904"/>
                      <a:pt x="8735" y="7904"/>
                    </a:cubicBezTo>
                    <a:cubicBezTo>
                      <a:pt x="9109" y="7904"/>
                      <a:pt x="9475" y="7842"/>
                      <a:pt x="9823" y="7708"/>
                    </a:cubicBezTo>
                    <a:close/>
                    <a:moveTo>
                      <a:pt x="10314" y="9662"/>
                    </a:moveTo>
                    <a:lnTo>
                      <a:pt x="10474" y="10304"/>
                    </a:lnTo>
                    <a:cubicBezTo>
                      <a:pt x="9966" y="10902"/>
                      <a:pt x="9368" y="11223"/>
                      <a:pt x="8735" y="11223"/>
                    </a:cubicBezTo>
                    <a:cubicBezTo>
                      <a:pt x="8119" y="11223"/>
                      <a:pt x="7503" y="10902"/>
                      <a:pt x="7004" y="10304"/>
                    </a:cubicBezTo>
                    <a:lnTo>
                      <a:pt x="7164" y="9662"/>
                    </a:lnTo>
                    <a:cubicBezTo>
                      <a:pt x="7646" y="9947"/>
                      <a:pt x="8190" y="10090"/>
                      <a:pt x="8735" y="10090"/>
                    </a:cubicBezTo>
                    <a:cubicBezTo>
                      <a:pt x="9288" y="10090"/>
                      <a:pt x="9823" y="9947"/>
                      <a:pt x="10314" y="9662"/>
                    </a:cubicBezTo>
                    <a:close/>
                    <a:moveTo>
                      <a:pt x="7263" y="3720"/>
                    </a:moveTo>
                    <a:cubicBezTo>
                      <a:pt x="7512" y="3720"/>
                      <a:pt x="7762" y="3738"/>
                      <a:pt x="8012" y="3783"/>
                    </a:cubicBezTo>
                    <a:cubicBezTo>
                      <a:pt x="8030" y="3783"/>
                      <a:pt x="8039" y="3792"/>
                      <a:pt x="8048" y="3801"/>
                    </a:cubicBezTo>
                    <a:cubicBezTo>
                      <a:pt x="8057" y="3810"/>
                      <a:pt x="8057" y="3827"/>
                      <a:pt x="8048" y="3836"/>
                    </a:cubicBezTo>
                    <a:lnTo>
                      <a:pt x="7191" y="7253"/>
                    </a:lnTo>
                    <a:lnTo>
                      <a:pt x="5933" y="12276"/>
                    </a:lnTo>
                    <a:cubicBezTo>
                      <a:pt x="5933" y="12285"/>
                      <a:pt x="5924" y="12293"/>
                      <a:pt x="5915" y="12302"/>
                    </a:cubicBezTo>
                    <a:cubicBezTo>
                      <a:pt x="5910" y="12302"/>
                      <a:pt x="5900" y="12306"/>
                      <a:pt x="5888" y="12306"/>
                    </a:cubicBezTo>
                    <a:cubicBezTo>
                      <a:pt x="5883" y="12306"/>
                      <a:pt x="5877" y="12305"/>
                      <a:pt x="5871" y="12302"/>
                    </a:cubicBezTo>
                    <a:cubicBezTo>
                      <a:pt x="3703" y="11589"/>
                      <a:pt x="2427" y="9278"/>
                      <a:pt x="2989" y="7048"/>
                    </a:cubicBezTo>
                    <a:cubicBezTo>
                      <a:pt x="3489" y="5067"/>
                      <a:pt x="5282" y="3720"/>
                      <a:pt x="7263" y="3720"/>
                    </a:cubicBezTo>
                    <a:close/>
                    <a:moveTo>
                      <a:pt x="8726" y="0"/>
                    </a:moveTo>
                    <a:cubicBezTo>
                      <a:pt x="7307" y="0"/>
                      <a:pt x="6165" y="1151"/>
                      <a:pt x="6165" y="2570"/>
                    </a:cubicBezTo>
                    <a:cubicBezTo>
                      <a:pt x="6165" y="2802"/>
                      <a:pt x="6192" y="3033"/>
                      <a:pt x="6254" y="3256"/>
                    </a:cubicBezTo>
                    <a:cubicBezTo>
                      <a:pt x="5666" y="3381"/>
                      <a:pt x="5086" y="3613"/>
                      <a:pt x="4568" y="3952"/>
                    </a:cubicBezTo>
                    <a:cubicBezTo>
                      <a:pt x="3507" y="4639"/>
                      <a:pt x="2757" y="5692"/>
                      <a:pt x="2445" y="6914"/>
                    </a:cubicBezTo>
                    <a:cubicBezTo>
                      <a:pt x="2258" y="7681"/>
                      <a:pt x="2249" y="8475"/>
                      <a:pt x="2427" y="9234"/>
                    </a:cubicBezTo>
                    <a:lnTo>
                      <a:pt x="277" y="9234"/>
                    </a:lnTo>
                    <a:cubicBezTo>
                      <a:pt x="126" y="9234"/>
                      <a:pt x="1" y="9358"/>
                      <a:pt x="1" y="9510"/>
                    </a:cubicBezTo>
                    <a:cubicBezTo>
                      <a:pt x="1" y="9671"/>
                      <a:pt x="126" y="9796"/>
                      <a:pt x="277" y="9796"/>
                    </a:cubicBezTo>
                    <a:lnTo>
                      <a:pt x="2588" y="9796"/>
                    </a:lnTo>
                    <a:cubicBezTo>
                      <a:pt x="2677" y="10045"/>
                      <a:pt x="2784" y="10286"/>
                      <a:pt x="2918" y="10527"/>
                    </a:cubicBezTo>
                    <a:cubicBezTo>
                      <a:pt x="3525" y="11624"/>
                      <a:pt x="4515" y="12445"/>
                      <a:pt x="5701" y="12838"/>
                    </a:cubicBezTo>
                    <a:cubicBezTo>
                      <a:pt x="5764" y="12855"/>
                      <a:pt x="5826" y="12864"/>
                      <a:pt x="5889" y="12864"/>
                    </a:cubicBezTo>
                    <a:cubicBezTo>
                      <a:pt x="5987" y="12864"/>
                      <a:pt x="6094" y="12838"/>
                      <a:pt x="6183" y="12793"/>
                    </a:cubicBezTo>
                    <a:cubicBezTo>
                      <a:pt x="6326" y="12713"/>
                      <a:pt x="6433" y="12570"/>
                      <a:pt x="6478" y="12409"/>
                    </a:cubicBezTo>
                    <a:lnTo>
                      <a:pt x="6843" y="10955"/>
                    </a:lnTo>
                    <a:cubicBezTo>
                      <a:pt x="7396" y="11491"/>
                      <a:pt x="8057" y="11776"/>
                      <a:pt x="8735" y="11776"/>
                    </a:cubicBezTo>
                    <a:cubicBezTo>
                      <a:pt x="9413" y="11776"/>
                      <a:pt x="10073" y="11491"/>
                      <a:pt x="10635" y="10955"/>
                    </a:cubicBezTo>
                    <a:lnTo>
                      <a:pt x="11000" y="12409"/>
                    </a:lnTo>
                    <a:cubicBezTo>
                      <a:pt x="11036" y="12570"/>
                      <a:pt x="11143" y="12713"/>
                      <a:pt x="11295" y="12793"/>
                    </a:cubicBezTo>
                    <a:cubicBezTo>
                      <a:pt x="11384" y="12838"/>
                      <a:pt x="11482" y="12864"/>
                      <a:pt x="11580" y="12864"/>
                    </a:cubicBezTo>
                    <a:cubicBezTo>
                      <a:pt x="11652" y="12864"/>
                      <a:pt x="11714" y="12855"/>
                      <a:pt x="11777" y="12838"/>
                    </a:cubicBezTo>
                    <a:cubicBezTo>
                      <a:pt x="12241" y="12677"/>
                      <a:pt x="12678" y="12463"/>
                      <a:pt x="13070" y="12177"/>
                    </a:cubicBezTo>
                    <a:cubicBezTo>
                      <a:pt x="13195" y="12088"/>
                      <a:pt x="13231" y="11919"/>
                      <a:pt x="13142" y="11794"/>
                    </a:cubicBezTo>
                    <a:cubicBezTo>
                      <a:pt x="13086" y="11716"/>
                      <a:pt x="12996" y="11673"/>
                      <a:pt x="12906" y="11673"/>
                    </a:cubicBezTo>
                    <a:cubicBezTo>
                      <a:pt x="12851" y="11673"/>
                      <a:pt x="12796" y="11689"/>
                      <a:pt x="12749" y="11723"/>
                    </a:cubicBezTo>
                    <a:cubicBezTo>
                      <a:pt x="12401" y="11972"/>
                      <a:pt x="12009" y="12169"/>
                      <a:pt x="11598" y="12302"/>
                    </a:cubicBezTo>
                    <a:cubicBezTo>
                      <a:pt x="11592" y="12305"/>
                      <a:pt x="11587" y="12306"/>
                      <a:pt x="11583" y="12306"/>
                    </a:cubicBezTo>
                    <a:cubicBezTo>
                      <a:pt x="11574" y="12306"/>
                      <a:pt x="11568" y="12302"/>
                      <a:pt x="11563" y="12302"/>
                    </a:cubicBezTo>
                    <a:cubicBezTo>
                      <a:pt x="11554" y="12293"/>
                      <a:pt x="11545" y="12285"/>
                      <a:pt x="11536" y="12276"/>
                    </a:cubicBezTo>
                    <a:lnTo>
                      <a:pt x="9421" y="3836"/>
                    </a:lnTo>
                    <a:cubicBezTo>
                      <a:pt x="9421" y="3827"/>
                      <a:pt x="9421" y="3810"/>
                      <a:pt x="9430" y="3801"/>
                    </a:cubicBezTo>
                    <a:cubicBezTo>
                      <a:pt x="9430" y="3792"/>
                      <a:pt x="9439" y="3783"/>
                      <a:pt x="9457" y="3783"/>
                    </a:cubicBezTo>
                    <a:cubicBezTo>
                      <a:pt x="9707" y="3739"/>
                      <a:pt x="9957" y="3718"/>
                      <a:pt x="10204" y="3718"/>
                    </a:cubicBezTo>
                    <a:cubicBezTo>
                      <a:pt x="12184" y="3718"/>
                      <a:pt x="13988" y="5073"/>
                      <a:pt x="14480" y="7048"/>
                    </a:cubicBezTo>
                    <a:cubicBezTo>
                      <a:pt x="14837" y="8440"/>
                      <a:pt x="14480" y="9920"/>
                      <a:pt x="13543" y="11000"/>
                    </a:cubicBezTo>
                    <a:cubicBezTo>
                      <a:pt x="13445" y="11116"/>
                      <a:pt x="13454" y="11294"/>
                      <a:pt x="13579" y="11392"/>
                    </a:cubicBezTo>
                    <a:cubicBezTo>
                      <a:pt x="13631" y="11441"/>
                      <a:pt x="13694" y="11464"/>
                      <a:pt x="13757" y="11464"/>
                    </a:cubicBezTo>
                    <a:cubicBezTo>
                      <a:pt x="13835" y="11464"/>
                      <a:pt x="13912" y="11429"/>
                      <a:pt x="13971" y="11366"/>
                    </a:cubicBezTo>
                    <a:cubicBezTo>
                      <a:pt x="15024" y="10143"/>
                      <a:pt x="15416" y="8475"/>
                      <a:pt x="15024" y="6914"/>
                    </a:cubicBezTo>
                    <a:cubicBezTo>
                      <a:pt x="14774" y="5924"/>
                      <a:pt x="14239" y="5041"/>
                      <a:pt x="13481" y="4381"/>
                    </a:cubicBezTo>
                    <a:lnTo>
                      <a:pt x="13481" y="304"/>
                    </a:lnTo>
                    <a:cubicBezTo>
                      <a:pt x="13481" y="143"/>
                      <a:pt x="13356" y="18"/>
                      <a:pt x="13195" y="18"/>
                    </a:cubicBezTo>
                    <a:cubicBezTo>
                      <a:pt x="13043" y="18"/>
                      <a:pt x="12919" y="143"/>
                      <a:pt x="12919" y="304"/>
                    </a:cubicBezTo>
                    <a:lnTo>
                      <a:pt x="12919" y="3961"/>
                    </a:lnTo>
                    <a:cubicBezTo>
                      <a:pt x="12919" y="3961"/>
                      <a:pt x="12910" y="3961"/>
                      <a:pt x="12910" y="3952"/>
                    </a:cubicBezTo>
                    <a:cubicBezTo>
                      <a:pt x="12374" y="3613"/>
                      <a:pt x="11794" y="3381"/>
                      <a:pt x="11197" y="3256"/>
                    </a:cubicBezTo>
                    <a:cubicBezTo>
                      <a:pt x="11259" y="3033"/>
                      <a:pt x="11286" y="2802"/>
                      <a:pt x="11286" y="2570"/>
                    </a:cubicBezTo>
                    <a:cubicBezTo>
                      <a:pt x="11286" y="1151"/>
                      <a:pt x="10135" y="0"/>
                      <a:pt x="872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47"/>
              <p:cNvSpPr/>
              <p:nvPr/>
            </p:nvSpPr>
            <p:spPr>
              <a:xfrm>
                <a:off x="6486625" y="1912175"/>
                <a:ext cx="62475" cy="62475"/>
              </a:xfrm>
              <a:custGeom>
                <a:avLst/>
                <a:gdLst/>
                <a:ahLst/>
                <a:cxnLst/>
                <a:rect l="l" t="t" r="r" b="b"/>
                <a:pathLst>
                  <a:path w="2499" h="2499" extrusionOk="0">
                    <a:moveTo>
                      <a:pt x="1250" y="554"/>
                    </a:moveTo>
                    <a:cubicBezTo>
                      <a:pt x="1633" y="554"/>
                      <a:pt x="1937" y="866"/>
                      <a:pt x="1937" y="1250"/>
                    </a:cubicBezTo>
                    <a:cubicBezTo>
                      <a:pt x="1937" y="1624"/>
                      <a:pt x="1633" y="1937"/>
                      <a:pt x="1250" y="1937"/>
                    </a:cubicBezTo>
                    <a:cubicBezTo>
                      <a:pt x="866" y="1937"/>
                      <a:pt x="554" y="1624"/>
                      <a:pt x="554" y="1250"/>
                    </a:cubicBezTo>
                    <a:cubicBezTo>
                      <a:pt x="554" y="866"/>
                      <a:pt x="866" y="554"/>
                      <a:pt x="1250" y="554"/>
                    </a:cubicBezTo>
                    <a:close/>
                    <a:moveTo>
                      <a:pt x="1250" y="1"/>
                    </a:moveTo>
                    <a:cubicBezTo>
                      <a:pt x="563" y="1"/>
                      <a:pt x="1" y="554"/>
                      <a:pt x="1" y="1250"/>
                    </a:cubicBezTo>
                    <a:cubicBezTo>
                      <a:pt x="1" y="1937"/>
                      <a:pt x="563" y="2499"/>
                      <a:pt x="1250" y="2499"/>
                    </a:cubicBezTo>
                    <a:cubicBezTo>
                      <a:pt x="1937" y="2499"/>
                      <a:pt x="2499" y="1937"/>
                      <a:pt x="2499" y="1250"/>
                    </a:cubicBezTo>
                    <a:cubicBezTo>
                      <a:pt x="2499" y="554"/>
                      <a:pt x="1937" y="1"/>
                      <a:pt x="125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47"/>
              <p:cNvSpPr/>
              <p:nvPr/>
            </p:nvSpPr>
            <p:spPr>
              <a:xfrm>
                <a:off x="6274100" y="1912175"/>
                <a:ext cx="62475" cy="62475"/>
              </a:xfrm>
              <a:custGeom>
                <a:avLst/>
                <a:gdLst/>
                <a:ahLst/>
                <a:cxnLst/>
                <a:rect l="l" t="t" r="r" b="b"/>
                <a:pathLst>
                  <a:path w="2499" h="2499" extrusionOk="0">
                    <a:moveTo>
                      <a:pt x="1249" y="554"/>
                    </a:moveTo>
                    <a:cubicBezTo>
                      <a:pt x="1624" y="554"/>
                      <a:pt x="1936" y="866"/>
                      <a:pt x="1936" y="1250"/>
                    </a:cubicBezTo>
                    <a:cubicBezTo>
                      <a:pt x="1936" y="1624"/>
                      <a:pt x="1624" y="1937"/>
                      <a:pt x="1249" y="1937"/>
                    </a:cubicBezTo>
                    <a:cubicBezTo>
                      <a:pt x="866" y="1937"/>
                      <a:pt x="553" y="1624"/>
                      <a:pt x="553" y="1250"/>
                    </a:cubicBezTo>
                    <a:cubicBezTo>
                      <a:pt x="553" y="866"/>
                      <a:pt x="866" y="554"/>
                      <a:pt x="1249" y="554"/>
                    </a:cubicBezTo>
                    <a:close/>
                    <a:moveTo>
                      <a:pt x="1249" y="1"/>
                    </a:moveTo>
                    <a:cubicBezTo>
                      <a:pt x="553" y="1"/>
                      <a:pt x="0" y="554"/>
                      <a:pt x="0" y="1250"/>
                    </a:cubicBezTo>
                    <a:cubicBezTo>
                      <a:pt x="0" y="1937"/>
                      <a:pt x="553" y="2499"/>
                      <a:pt x="1249" y="2499"/>
                    </a:cubicBezTo>
                    <a:cubicBezTo>
                      <a:pt x="1936" y="2499"/>
                      <a:pt x="2498" y="1937"/>
                      <a:pt x="2498" y="1250"/>
                    </a:cubicBezTo>
                    <a:cubicBezTo>
                      <a:pt x="2498" y="554"/>
                      <a:pt x="1936" y="1"/>
                      <a:pt x="124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47"/>
              <p:cNvSpPr/>
              <p:nvPr/>
            </p:nvSpPr>
            <p:spPr>
              <a:xfrm>
                <a:off x="6360400" y="1724850"/>
                <a:ext cx="14075" cy="30575"/>
              </a:xfrm>
              <a:custGeom>
                <a:avLst/>
                <a:gdLst/>
                <a:ahLst/>
                <a:cxnLst/>
                <a:rect l="l" t="t" r="r" b="b"/>
                <a:pathLst>
                  <a:path w="563" h="1223" extrusionOk="0">
                    <a:moveTo>
                      <a:pt x="286" y="0"/>
                    </a:moveTo>
                    <a:cubicBezTo>
                      <a:pt x="126" y="0"/>
                      <a:pt x="1" y="125"/>
                      <a:pt x="1" y="277"/>
                    </a:cubicBezTo>
                    <a:lnTo>
                      <a:pt x="1" y="946"/>
                    </a:lnTo>
                    <a:cubicBezTo>
                      <a:pt x="1" y="1098"/>
                      <a:pt x="126" y="1222"/>
                      <a:pt x="286" y="1222"/>
                    </a:cubicBezTo>
                    <a:cubicBezTo>
                      <a:pt x="438" y="1222"/>
                      <a:pt x="563" y="1098"/>
                      <a:pt x="563" y="946"/>
                    </a:cubicBezTo>
                    <a:lnTo>
                      <a:pt x="563" y="277"/>
                    </a:lnTo>
                    <a:cubicBezTo>
                      <a:pt x="563" y="125"/>
                      <a:pt x="438" y="0"/>
                      <a:pt x="28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47"/>
              <p:cNvSpPr/>
              <p:nvPr/>
            </p:nvSpPr>
            <p:spPr>
              <a:xfrm>
                <a:off x="6448725" y="1724850"/>
                <a:ext cx="13850" cy="30575"/>
              </a:xfrm>
              <a:custGeom>
                <a:avLst/>
                <a:gdLst/>
                <a:ahLst/>
                <a:cxnLst/>
                <a:rect l="l" t="t" r="r" b="b"/>
                <a:pathLst>
                  <a:path w="554" h="1223" extrusionOk="0">
                    <a:moveTo>
                      <a:pt x="277" y="0"/>
                    </a:moveTo>
                    <a:cubicBezTo>
                      <a:pt x="125" y="0"/>
                      <a:pt x="0" y="125"/>
                      <a:pt x="0" y="277"/>
                    </a:cubicBezTo>
                    <a:lnTo>
                      <a:pt x="0" y="946"/>
                    </a:lnTo>
                    <a:cubicBezTo>
                      <a:pt x="0" y="1098"/>
                      <a:pt x="125" y="1222"/>
                      <a:pt x="277" y="1222"/>
                    </a:cubicBezTo>
                    <a:cubicBezTo>
                      <a:pt x="429" y="1222"/>
                      <a:pt x="553" y="1098"/>
                      <a:pt x="553" y="946"/>
                    </a:cubicBezTo>
                    <a:lnTo>
                      <a:pt x="553" y="277"/>
                    </a:lnTo>
                    <a:cubicBezTo>
                      <a:pt x="553" y="125"/>
                      <a:pt x="429" y="0"/>
                      <a:pt x="27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47"/>
              <p:cNvSpPr/>
              <p:nvPr/>
            </p:nvSpPr>
            <p:spPr>
              <a:xfrm>
                <a:off x="6137825" y="1757400"/>
                <a:ext cx="169750" cy="60925"/>
              </a:xfrm>
              <a:custGeom>
                <a:avLst/>
                <a:gdLst/>
                <a:ahLst/>
                <a:cxnLst/>
                <a:rect l="l" t="t" r="r" b="b"/>
                <a:pathLst>
                  <a:path w="6790" h="2437" extrusionOk="0">
                    <a:moveTo>
                      <a:pt x="1339" y="554"/>
                    </a:moveTo>
                    <a:lnTo>
                      <a:pt x="2659" y="1874"/>
                    </a:lnTo>
                    <a:lnTo>
                      <a:pt x="669" y="1874"/>
                    </a:lnTo>
                    <a:cubicBezTo>
                      <a:pt x="616" y="1874"/>
                      <a:pt x="562" y="1829"/>
                      <a:pt x="562" y="1767"/>
                    </a:cubicBezTo>
                    <a:lnTo>
                      <a:pt x="562" y="670"/>
                    </a:lnTo>
                    <a:cubicBezTo>
                      <a:pt x="562" y="607"/>
                      <a:pt x="616" y="554"/>
                      <a:pt x="669" y="554"/>
                    </a:cubicBezTo>
                    <a:close/>
                    <a:moveTo>
                      <a:pt x="3444" y="554"/>
                    </a:moveTo>
                    <a:lnTo>
                      <a:pt x="4773" y="1874"/>
                    </a:lnTo>
                    <a:lnTo>
                      <a:pt x="3453" y="1874"/>
                    </a:lnTo>
                    <a:cubicBezTo>
                      <a:pt x="3444" y="1874"/>
                      <a:pt x="3435" y="1865"/>
                      <a:pt x="3426" y="1856"/>
                    </a:cubicBezTo>
                    <a:lnTo>
                      <a:pt x="2133" y="554"/>
                    </a:lnTo>
                    <a:close/>
                    <a:moveTo>
                      <a:pt x="6120" y="554"/>
                    </a:moveTo>
                    <a:cubicBezTo>
                      <a:pt x="6183" y="554"/>
                      <a:pt x="6236" y="607"/>
                      <a:pt x="6236" y="670"/>
                    </a:cubicBezTo>
                    <a:lnTo>
                      <a:pt x="6236" y="1767"/>
                    </a:lnTo>
                    <a:cubicBezTo>
                      <a:pt x="6236" y="1829"/>
                      <a:pt x="6183" y="1874"/>
                      <a:pt x="6120" y="1874"/>
                    </a:cubicBezTo>
                    <a:lnTo>
                      <a:pt x="5558" y="1874"/>
                    </a:lnTo>
                    <a:cubicBezTo>
                      <a:pt x="5549" y="1874"/>
                      <a:pt x="5540" y="1865"/>
                      <a:pt x="5540" y="1856"/>
                    </a:cubicBezTo>
                    <a:lnTo>
                      <a:pt x="4238" y="554"/>
                    </a:lnTo>
                    <a:close/>
                    <a:moveTo>
                      <a:pt x="669" y="1"/>
                    </a:moveTo>
                    <a:cubicBezTo>
                      <a:pt x="304" y="1"/>
                      <a:pt x="0" y="304"/>
                      <a:pt x="0" y="670"/>
                    </a:cubicBezTo>
                    <a:lnTo>
                      <a:pt x="0" y="1767"/>
                    </a:lnTo>
                    <a:cubicBezTo>
                      <a:pt x="0" y="2133"/>
                      <a:pt x="304" y="2436"/>
                      <a:pt x="669" y="2436"/>
                    </a:cubicBezTo>
                    <a:lnTo>
                      <a:pt x="6120" y="2436"/>
                    </a:lnTo>
                    <a:cubicBezTo>
                      <a:pt x="6495" y="2436"/>
                      <a:pt x="6789" y="2133"/>
                      <a:pt x="6789" y="1767"/>
                    </a:cubicBezTo>
                    <a:lnTo>
                      <a:pt x="6789" y="670"/>
                    </a:lnTo>
                    <a:cubicBezTo>
                      <a:pt x="6789" y="304"/>
                      <a:pt x="6495" y="1"/>
                      <a:pt x="612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47"/>
              <p:cNvSpPr/>
              <p:nvPr/>
            </p:nvSpPr>
            <p:spPr>
              <a:xfrm>
                <a:off x="6158350" y="1841700"/>
                <a:ext cx="14075" cy="15425"/>
              </a:xfrm>
              <a:custGeom>
                <a:avLst/>
                <a:gdLst/>
                <a:ahLst/>
                <a:cxnLst/>
                <a:rect l="l" t="t" r="r" b="b"/>
                <a:pathLst>
                  <a:path w="563" h="617" extrusionOk="0">
                    <a:moveTo>
                      <a:pt x="286" y="1"/>
                    </a:moveTo>
                    <a:cubicBezTo>
                      <a:pt x="125" y="1"/>
                      <a:pt x="0" y="126"/>
                      <a:pt x="0" y="277"/>
                    </a:cubicBezTo>
                    <a:lnTo>
                      <a:pt x="0" y="331"/>
                    </a:lnTo>
                    <a:cubicBezTo>
                      <a:pt x="0" y="491"/>
                      <a:pt x="125" y="616"/>
                      <a:pt x="286" y="616"/>
                    </a:cubicBezTo>
                    <a:cubicBezTo>
                      <a:pt x="437" y="616"/>
                      <a:pt x="562" y="491"/>
                      <a:pt x="562" y="331"/>
                    </a:cubicBezTo>
                    <a:lnTo>
                      <a:pt x="562" y="277"/>
                    </a:lnTo>
                    <a:cubicBezTo>
                      <a:pt x="562" y="126"/>
                      <a:pt x="437" y="1"/>
                      <a:pt x="28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47"/>
              <p:cNvSpPr/>
              <p:nvPr/>
            </p:nvSpPr>
            <p:spPr>
              <a:xfrm>
                <a:off x="6180650" y="1841700"/>
                <a:ext cx="13850" cy="15425"/>
              </a:xfrm>
              <a:custGeom>
                <a:avLst/>
                <a:gdLst/>
                <a:ahLst/>
                <a:cxnLst/>
                <a:rect l="l" t="t" r="r" b="b"/>
                <a:pathLst>
                  <a:path w="554" h="617" extrusionOk="0">
                    <a:moveTo>
                      <a:pt x="277" y="1"/>
                    </a:moveTo>
                    <a:cubicBezTo>
                      <a:pt x="125" y="1"/>
                      <a:pt x="0" y="126"/>
                      <a:pt x="0" y="277"/>
                    </a:cubicBezTo>
                    <a:lnTo>
                      <a:pt x="0" y="331"/>
                    </a:lnTo>
                    <a:cubicBezTo>
                      <a:pt x="0" y="491"/>
                      <a:pt x="125" y="616"/>
                      <a:pt x="277" y="616"/>
                    </a:cubicBezTo>
                    <a:cubicBezTo>
                      <a:pt x="428" y="616"/>
                      <a:pt x="553" y="491"/>
                      <a:pt x="553" y="331"/>
                    </a:cubicBezTo>
                    <a:lnTo>
                      <a:pt x="553" y="277"/>
                    </a:lnTo>
                    <a:cubicBezTo>
                      <a:pt x="553" y="126"/>
                      <a:pt x="428"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47"/>
              <p:cNvSpPr/>
              <p:nvPr/>
            </p:nvSpPr>
            <p:spPr>
              <a:xfrm>
                <a:off x="6152775" y="1869150"/>
                <a:ext cx="47300" cy="13850"/>
              </a:xfrm>
              <a:custGeom>
                <a:avLst/>
                <a:gdLst/>
                <a:ahLst/>
                <a:cxnLst/>
                <a:rect l="l" t="t" r="r" b="b"/>
                <a:pathLst>
                  <a:path w="1892" h="554" extrusionOk="0">
                    <a:moveTo>
                      <a:pt x="286" y="0"/>
                    </a:moveTo>
                    <a:cubicBezTo>
                      <a:pt x="125" y="0"/>
                      <a:pt x="0" y="125"/>
                      <a:pt x="0" y="277"/>
                    </a:cubicBezTo>
                    <a:cubicBezTo>
                      <a:pt x="0" y="428"/>
                      <a:pt x="125" y="553"/>
                      <a:pt x="286" y="553"/>
                    </a:cubicBezTo>
                    <a:lnTo>
                      <a:pt x="1615" y="553"/>
                    </a:lnTo>
                    <a:cubicBezTo>
                      <a:pt x="1766" y="553"/>
                      <a:pt x="1891" y="428"/>
                      <a:pt x="1891" y="277"/>
                    </a:cubicBezTo>
                    <a:cubicBezTo>
                      <a:pt x="1891" y="125"/>
                      <a:pt x="1766" y="0"/>
                      <a:pt x="161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47"/>
              <p:cNvSpPr/>
              <p:nvPr/>
            </p:nvSpPr>
            <p:spPr>
              <a:xfrm>
                <a:off x="6152775" y="1890100"/>
                <a:ext cx="89000" cy="13850"/>
              </a:xfrm>
              <a:custGeom>
                <a:avLst/>
                <a:gdLst/>
                <a:ahLst/>
                <a:cxnLst/>
                <a:rect l="l" t="t" r="r" b="b"/>
                <a:pathLst>
                  <a:path w="3560" h="554" extrusionOk="0">
                    <a:moveTo>
                      <a:pt x="286" y="1"/>
                    </a:moveTo>
                    <a:cubicBezTo>
                      <a:pt x="125" y="1"/>
                      <a:pt x="0" y="126"/>
                      <a:pt x="0" y="277"/>
                    </a:cubicBezTo>
                    <a:cubicBezTo>
                      <a:pt x="0" y="429"/>
                      <a:pt x="125" y="554"/>
                      <a:pt x="286" y="554"/>
                    </a:cubicBezTo>
                    <a:lnTo>
                      <a:pt x="3274" y="554"/>
                    </a:lnTo>
                    <a:cubicBezTo>
                      <a:pt x="3435" y="554"/>
                      <a:pt x="3560" y="429"/>
                      <a:pt x="3560" y="277"/>
                    </a:cubicBezTo>
                    <a:cubicBezTo>
                      <a:pt x="3560" y="126"/>
                      <a:pt x="3435" y="1"/>
                      <a:pt x="327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47"/>
              <p:cNvSpPr/>
              <p:nvPr/>
            </p:nvSpPr>
            <p:spPr>
              <a:xfrm>
                <a:off x="6152775" y="1911075"/>
                <a:ext cx="89000" cy="14075"/>
              </a:xfrm>
              <a:custGeom>
                <a:avLst/>
                <a:gdLst/>
                <a:ahLst/>
                <a:cxnLst/>
                <a:rect l="l" t="t" r="r" b="b"/>
                <a:pathLst>
                  <a:path w="3560" h="563" extrusionOk="0">
                    <a:moveTo>
                      <a:pt x="286" y="0"/>
                    </a:moveTo>
                    <a:cubicBezTo>
                      <a:pt x="125" y="0"/>
                      <a:pt x="0" y="125"/>
                      <a:pt x="0" y="277"/>
                    </a:cubicBezTo>
                    <a:cubicBezTo>
                      <a:pt x="0" y="437"/>
                      <a:pt x="125" y="562"/>
                      <a:pt x="286" y="562"/>
                    </a:cubicBezTo>
                    <a:lnTo>
                      <a:pt x="3274" y="562"/>
                    </a:lnTo>
                    <a:cubicBezTo>
                      <a:pt x="3435" y="562"/>
                      <a:pt x="3560" y="437"/>
                      <a:pt x="3560" y="277"/>
                    </a:cubicBezTo>
                    <a:cubicBezTo>
                      <a:pt x="3560" y="125"/>
                      <a:pt x="3435" y="0"/>
                      <a:pt x="327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0" name="Ellipse 9">
            <a:extLst>
              <a:ext uri="{FF2B5EF4-FFF2-40B4-BE49-F238E27FC236}">
                <a16:creationId xmlns:a16="http://schemas.microsoft.com/office/drawing/2014/main" id="{AB732376-F494-4DCB-219D-EAD98CA32AA2}"/>
              </a:ext>
            </a:extLst>
          </p:cNvPr>
          <p:cNvSpPr/>
          <p:nvPr/>
        </p:nvSpPr>
        <p:spPr>
          <a:xfrm>
            <a:off x="3830099" y="1840209"/>
            <a:ext cx="241300" cy="254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M"/>
          </a:p>
        </p:txBody>
      </p:sp>
      <p:sp>
        <p:nvSpPr>
          <p:cNvPr id="11" name="ZoneTexte 10">
            <a:extLst>
              <a:ext uri="{FF2B5EF4-FFF2-40B4-BE49-F238E27FC236}">
                <a16:creationId xmlns:a16="http://schemas.microsoft.com/office/drawing/2014/main" id="{8A1A8C90-BF6C-C5AE-4BB1-F3C76666B92F}"/>
              </a:ext>
            </a:extLst>
          </p:cNvPr>
          <p:cNvSpPr txBox="1"/>
          <p:nvPr/>
        </p:nvSpPr>
        <p:spPr>
          <a:xfrm>
            <a:off x="4169448" y="1786432"/>
            <a:ext cx="2886600" cy="307777"/>
          </a:xfrm>
          <a:prstGeom prst="rect">
            <a:avLst/>
          </a:prstGeom>
          <a:noFill/>
        </p:spPr>
        <p:txBody>
          <a:bodyPr wrap="square" rtlCol="0">
            <a:spAutoFit/>
          </a:bodyPr>
          <a:lstStyle/>
          <a:p>
            <a:r>
              <a:rPr lang="fr-CM" dirty="0"/>
              <a:t>Améliorer l’accueil de la clientèle</a:t>
            </a:r>
          </a:p>
        </p:txBody>
      </p:sp>
      <p:sp>
        <p:nvSpPr>
          <p:cNvPr id="12" name="Ellipse 11">
            <a:extLst>
              <a:ext uri="{FF2B5EF4-FFF2-40B4-BE49-F238E27FC236}">
                <a16:creationId xmlns:a16="http://schemas.microsoft.com/office/drawing/2014/main" id="{CE867E6C-0561-7FDF-D368-E70C787182A0}"/>
              </a:ext>
            </a:extLst>
          </p:cNvPr>
          <p:cNvSpPr/>
          <p:nvPr/>
        </p:nvSpPr>
        <p:spPr>
          <a:xfrm>
            <a:off x="3830099" y="2481592"/>
            <a:ext cx="241300" cy="254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M"/>
          </a:p>
        </p:txBody>
      </p:sp>
      <p:sp>
        <p:nvSpPr>
          <p:cNvPr id="13" name="ZoneTexte 12">
            <a:extLst>
              <a:ext uri="{FF2B5EF4-FFF2-40B4-BE49-F238E27FC236}">
                <a16:creationId xmlns:a16="http://schemas.microsoft.com/office/drawing/2014/main" id="{F0CFD2AB-073F-9588-AE63-115B2D4DCD5B}"/>
              </a:ext>
            </a:extLst>
          </p:cNvPr>
          <p:cNvSpPr txBox="1"/>
          <p:nvPr/>
        </p:nvSpPr>
        <p:spPr>
          <a:xfrm>
            <a:off x="4169448" y="2427815"/>
            <a:ext cx="2886600" cy="307777"/>
          </a:xfrm>
          <a:prstGeom prst="rect">
            <a:avLst/>
          </a:prstGeom>
          <a:noFill/>
        </p:spPr>
        <p:txBody>
          <a:bodyPr wrap="square" rtlCol="0">
            <a:spAutoFit/>
          </a:bodyPr>
          <a:lstStyle/>
          <a:p>
            <a:r>
              <a:rPr lang="fr-CM" dirty="0"/>
              <a:t>Optimiser le temps de service</a:t>
            </a:r>
          </a:p>
        </p:txBody>
      </p:sp>
      <p:sp>
        <p:nvSpPr>
          <p:cNvPr id="14" name="Ellipse 13">
            <a:extLst>
              <a:ext uri="{FF2B5EF4-FFF2-40B4-BE49-F238E27FC236}">
                <a16:creationId xmlns:a16="http://schemas.microsoft.com/office/drawing/2014/main" id="{D8C41183-2AD6-B9AF-5A26-3D4FD6165506}"/>
              </a:ext>
            </a:extLst>
          </p:cNvPr>
          <p:cNvSpPr/>
          <p:nvPr/>
        </p:nvSpPr>
        <p:spPr>
          <a:xfrm>
            <a:off x="3830099" y="3119350"/>
            <a:ext cx="241300" cy="254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M"/>
          </a:p>
        </p:txBody>
      </p:sp>
      <p:sp>
        <p:nvSpPr>
          <p:cNvPr id="15" name="ZoneTexte 14">
            <a:extLst>
              <a:ext uri="{FF2B5EF4-FFF2-40B4-BE49-F238E27FC236}">
                <a16:creationId xmlns:a16="http://schemas.microsoft.com/office/drawing/2014/main" id="{5BE35A27-8B8D-75A7-50E6-1F6556A3540A}"/>
              </a:ext>
            </a:extLst>
          </p:cNvPr>
          <p:cNvSpPr txBox="1"/>
          <p:nvPr/>
        </p:nvSpPr>
        <p:spPr>
          <a:xfrm>
            <a:off x="4071399" y="3119350"/>
            <a:ext cx="4864099" cy="523220"/>
          </a:xfrm>
          <a:prstGeom prst="rect">
            <a:avLst/>
          </a:prstGeom>
          <a:noFill/>
        </p:spPr>
        <p:txBody>
          <a:bodyPr wrap="square" rtlCol="0">
            <a:spAutoFit/>
          </a:bodyPr>
          <a:lstStyle/>
          <a:p>
            <a:r>
              <a:rPr lang="fr-CM" dirty="0"/>
              <a:t>Simuler toutes les interactions entre les services du restaurant</a:t>
            </a:r>
          </a:p>
        </p:txBody>
      </p:sp>
      <p:sp>
        <p:nvSpPr>
          <p:cNvPr id="16" name="Ellipse 15">
            <a:extLst>
              <a:ext uri="{FF2B5EF4-FFF2-40B4-BE49-F238E27FC236}">
                <a16:creationId xmlns:a16="http://schemas.microsoft.com/office/drawing/2014/main" id="{3F02CE72-E7E4-9081-A47B-7E8993DBB689}"/>
              </a:ext>
            </a:extLst>
          </p:cNvPr>
          <p:cNvSpPr/>
          <p:nvPr/>
        </p:nvSpPr>
        <p:spPr>
          <a:xfrm>
            <a:off x="3833947" y="3757108"/>
            <a:ext cx="241300" cy="254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M"/>
          </a:p>
        </p:txBody>
      </p:sp>
      <p:sp>
        <p:nvSpPr>
          <p:cNvPr id="17" name="ZoneTexte 16">
            <a:extLst>
              <a:ext uri="{FF2B5EF4-FFF2-40B4-BE49-F238E27FC236}">
                <a16:creationId xmlns:a16="http://schemas.microsoft.com/office/drawing/2014/main" id="{B43C8A84-6D88-3720-6CB0-C843FA531750}"/>
              </a:ext>
            </a:extLst>
          </p:cNvPr>
          <p:cNvSpPr txBox="1"/>
          <p:nvPr/>
        </p:nvSpPr>
        <p:spPr>
          <a:xfrm>
            <a:off x="4071399" y="3730219"/>
            <a:ext cx="4864099" cy="523220"/>
          </a:xfrm>
          <a:prstGeom prst="rect">
            <a:avLst/>
          </a:prstGeom>
          <a:noFill/>
        </p:spPr>
        <p:txBody>
          <a:bodyPr wrap="square" rtlCol="0">
            <a:spAutoFit/>
          </a:bodyPr>
          <a:lstStyle/>
          <a:p>
            <a:r>
              <a:rPr lang="fr-FR" dirty="0"/>
              <a:t>Proposer une solution visant à améliorer l’état du service actuel du restaurant.</a:t>
            </a:r>
            <a:endParaRPr lang="fr-CM" dirty="0"/>
          </a:p>
        </p:txBody>
      </p:sp>
      <p:sp>
        <p:nvSpPr>
          <p:cNvPr id="18" name="ZoneTexte 17">
            <a:extLst>
              <a:ext uri="{FF2B5EF4-FFF2-40B4-BE49-F238E27FC236}">
                <a16:creationId xmlns:a16="http://schemas.microsoft.com/office/drawing/2014/main" id="{896C050A-7F14-4A20-73A2-B627566D7A08}"/>
              </a:ext>
            </a:extLst>
          </p:cNvPr>
          <p:cNvSpPr txBox="1"/>
          <p:nvPr/>
        </p:nvSpPr>
        <p:spPr>
          <a:xfrm>
            <a:off x="8355140" y="4342883"/>
            <a:ext cx="379285" cy="523220"/>
          </a:xfrm>
          <a:prstGeom prst="rect">
            <a:avLst/>
          </a:prstGeom>
          <a:noFill/>
        </p:spPr>
        <p:txBody>
          <a:bodyPr wrap="square" rtlCol="0">
            <a:spAutoFit/>
          </a:bodyPr>
          <a:lstStyle/>
          <a:p>
            <a:r>
              <a:rPr lang="fr-CM" sz="2800" dirty="0"/>
              <a:t>7</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00"/>
        <p:cNvGrpSpPr/>
        <p:nvPr/>
      </p:nvGrpSpPr>
      <p:grpSpPr>
        <a:xfrm>
          <a:off x="0" y="0"/>
          <a:ext cx="0" cy="0"/>
          <a:chOff x="0" y="0"/>
          <a:chExt cx="0" cy="0"/>
        </a:xfrm>
      </p:grpSpPr>
      <p:grpSp>
        <p:nvGrpSpPr>
          <p:cNvPr id="501" name="Google Shape;501;p49"/>
          <p:cNvGrpSpPr/>
          <p:nvPr/>
        </p:nvGrpSpPr>
        <p:grpSpPr>
          <a:xfrm rot="816672">
            <a:off x="5775079" y="926543"/>
            <a:ext cx="515984" cy="525811"/>
            <a:chOff x="-1040000" y="1066475"/>
            <a:chExt cx="478250" cy="487325"/>
          </a:xfrm>
        </p:grpSpPr>
        <p:sp>
          <p:nvSpPr>
            <p:cNvPr id="502" name="Google Shape;502;p49"/>
            <p:cNvSpPr/>
            <p:nvPr/>
          </p:nvSpPr>
          <p:spPr>
            <a:xfrm>
              <a:off x="-997125" y="1066475"/>
              <a:ext cx="435375" cy="487325"/>
            </a:xfrm>
            <a:custGeom>
              <a:avLst/>
              <a:gdLst/>
              <a:ahLst/>
              <a:cxnLst/>
              <a:rect l="l" t="t" r="r" b="b"/>
              <a:pathLst>
                <a:path w="17415" h="19493" extrusionOk="0">
                  <a:moveTo>
                    <a:pt x="8707" y="0"/>
                  </a:moveTo>
                  <a:cubicBezTo>
                    <a:pt x="8620" y="0"/>
                    <a:pt x="8533" y="23"/>
                    <a:pt x="8457" y="67"/>
                  </a:cubicBezTo>
                  <a:lnTo>
                    <a:pt x="321" y="4804"/>
                  </a:lnTo>
                  <a:cubicBezTo>
                    <a:pt x="0" y="5001"/>
                    <a:pt x="0" y="5473"/>
                    <a:pt x="321" y="5661"/>
                  </a:cubicBezTo>
                  <a:lnTo>
                    <a:pt x="3462" y="7490"/>
                  </a:lnTo>
                  <a:lnTo>
                    <a:pt x="2846" y="7846"/>
                  </a:lnTo>
                  <a:lnTo>
                    <a:pt x="321" y="9318"/>
                  </a:lnTo>
                  <a:cubicBezTo>
                    <a:pt x="0" y="9506"/>
                    <a:pt x="0" y="9978"/>
                    <a:pt x="321" y="10175"/>
                  </a:cubicBezTo>
                  <a:lnTo>
                    <a:pt x="3462" y="12004"/>
                  </a:lnTo>
                  <a:lnTo>
                    <a:pt x="2846" y="12360"/>
                  </a:lnTo>
                  <a:lnTo>
                    <a:pt x="321" y="13832"/>
                  </a:lnTo>
                  <a:cubicBezTo>
                    <a:pt x="0" y="14020"/>
                    <a:pt x="0" y="14493"/>
                    <a:pt x="321" y="14680"/>
                  </a:cubicBezTo>
                  <a:lnTo>
                    <a:pt x="8457" y="19426"/>
                  </a:lnTo>
                  <a:cubicBezTo>
                    <a:pt x="8533" y="19470"/>
                    <a:pt x="8620" y="19493"/>
                    <a:pt x="8707" y="19493"/>
                  </a:cubicBezTo>
                  <a:cubicBezTo>
                    <a:pt x="8794" y="19493"/>
                    <a:pt x="8881" y="19470"/>
                    <a:pt x="8957" y="19426"/>
                  </a:cubicBezTo>
                  <a:lnTo>
                    <a:pt x="17093" y="14680"/>
                  </a:lnTo>
                  <a:cubicBezTo>
                    <a:pt x="17414" y="14493"/>
                    <a:pt x="17414" y="14020"/>
                    <a:pt x="17093" y="13832"/>
                  </a:cubicBezTo>
                  <a:lnTo>
                    <a:pt x="14568" y="12360"/>
                  </a:lnTo>
                  <a:lnTo>
                    <a:pt x="13953" y="12004"/>
                  </a:lnTo>
                  <a:lnTo>
                    <a:pt x="17093" y="10175"/>
                  </a:lnTo>
                  <a:cubicBezTo>
                    <a:pt x="17414" y="9978"/>
                    <a:pt x="17414" y="9506"/>
                    <a:pt x="17093" y="9318"/>
                  </a:cubicBezTo>
                  <a:lnTo>
                    <a:pt x="14568" y="7846"/>
                  </a:lnTo>
                  <a:lnTo>
                    <a:pt x="13953" y="7490"/>
                  </a:lnTo>
                  <a:lnTo>
                    <a:pt x="17093" y="5661"/>
                  </a:lnTo>
                  <a:cubicBezTo>
                    <a:pt x="17414" y="5473"/>
                    <a:pt x="17414" y="5001"/>
                    <a:pt x="17093" y="4804"/>
                  </a:cubicBezTo>
                  <a:lnTo>
                    <a:pt x="8957" y="67"/>
                  </a:lnTo>
                  <a:cubicBezTo>
                    <a:pt x="8881" y="23"/>
                    <a:pt x="8794" y="0"/>
                    <a:pt x="87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3" name="Google Shape;503;p49"/>
            <p:cNvGrpSpPr/>
            <p:nvPr/>
          </p:nvGrpSpPr>
          <p:grpSpPr>
            <a:xfrm>
              <a:off x="-1040000" y="1072000"/>
              <a:ext cx="423325" cy="476250"/>
              <a:chOff x="505300" y="1002625"/>
              <a:chExt cx="423325" cy="476250"/>
            </a:xfrm>
          </p:grpSpPr>
          <p:sp>
            <p:nvSpPr>
              <p:cNvPr id="504" name="Google Shape;504;p49"/>
              <p:cNvSpPr/>
              <p:nvPr/>
            </p:nvSpPr>
            <p:spPr>
              <a:xfrm>
                <a:off x="505300" y="1002625"/>
                <a:ext cx="423325" cy="476250"/>
              </a:xfrm>
              <a:custGeom>
                <a:avLst/>
                <a:gdLst/>
                <a:ahLst/>
                <a:cxnLst/>
                <a:rect l="l" t="t" r="r" b="b"/>
                <a:pathLst>
                  <a:path w="16933" h="19050" extrusionOk="0">
                    <a:moveTo>
                      <a:pt x="8466" y="1"/>
                    </a:moveTo>
                    <a:cubicBezTo>
                      <a:pt x="8337" y="1"/>
                      <a:pt x="8208" y="34"/>
                      <a:pt x="8092" y="101"/>
                    </a:cubicBezTo>
                    <a:lnTo>
                      <a:pt x="375" y="4597"/>
                    </a:lnTo>
                    <a:cubicBezTo>
                      <a:pt x="143" y="4731"/>
                      <a:pt x="0" y="4972"/>
                      <a:pt x="0" y="5249"/>
                    </a:cubicBezTo>
                    <a:cubicBezTo>
                      <a:pt x="0" y="5516"/>
                      <a:pt x="143" y="5757"/>
                      <a:pt x="375" y="5891"/>
                    </a:cubicBezTo>
                    <a:lnTo>
                      <a:pt x="2935" y="7381"/>
                    </a:lnTo>
                    <a:lnTo>
                      <a:pt x="375" y="8879"/>
                    </a:lnTo>
                    <a:cubicBezTo>
                      <a:pt x="143" y="9013"/>
                      <a:pt x="0" y="9254"/>
                      <a:pt x="0" y="9522"/>
                    </a:cubicBezTo>
                    <a:cubicBezTo>
                      <a:pt x="0" y="9789"/>
                      <a:pt x="143" y="10030"/>
                      <a:pt x="375" y="10173"/>
                    </a:cubicBezTo>
                    <a:lnTo>
                      <a:pt x="2935" y="11663"/>
                    </a:lnTo>
                    <a:lnTo>
                      <a:pt x="375" y="13162"/>
                    </a:lnTo>
                    <a:cubicBezTo>
                      <a:pt x="143" y="13295"/>
                      <a:pt x="0" y="13536"/>
                      <a:pt x="0" y="13804"/>
                    </a:cubicBezTo>
                    <a:cubicBezTo>
                      <a:pt x="0" y="14071"/>
                      <a:pt x="143" y="14312"/>
                      <a:pt x="375" y="14446"/>
                    </a:cubicBezTo>
                    <a:lnTo>
                      <a:pt x="8092" y="18942"/>
                    </a:lnTo>
                    <a:cubicBezTo>
                      <a:pt x="8208" y="19014"/>
                      <a:pt x="8333" y="19049"/>
                      <a:pt x="8466" y="19049"/>
                    </a:cubicBezTo>
                    <a:cubicBezTo>
                      <a:pt x="8600" y="19049"/>
                      <a:pt x="8725" y="19014"/>
                      <a:pt x="8841" y="18942"/>
                    </a:cubicBezTo>
                    <a:lnTo>
                      <a:pt x="12766" y="16659"/>
                    </a:lnTo>
                    <a:cubicBezTo>
                      <a:pt x="12900" y="16587"/>
                      <a:pt x="12945" y="16409"/>
                      <a:pt x="12865" y="16284"/>
                    </a:cubicBezTo>
                    <a:cubicBezTo>
                      <a:pt x="12810" y="16193"/>
                      <a:pt x="12714" y="16143"/>
                      <a:pt x="12616" y="16143"/>
                    </a:cubicBezTo>
                    <a:cubicBezTo>
                      <a:pt x="12570" y="16143"/>
                      <a:pt x="12524" y="16154"/>
                      <a:pt x="12481" y="16177"/>
                    </a:cubicBezTo>
                    <a:lnTo>
                      <a:pt x="8565" y="18461"/>
                    </a:lnTo>
                    <a:cubicBezTo>
                      <a:pt x="8533" y="18478"/>
                      <a:pt x="8500" y="18487"/>
                      <a:pt x="8466" y="18487"/>
                    </a:cubicBezTo>
                    <a:cubicBezTo>
                      <a:pt x="8433" y="18487"/>
                      <a:pt x="8400" y="18478"/>
                      <a:pt x="8368" y="18461"/>
                    </a:cubicBezTo>
                    <a:lnTo>
                      <a:pt x="652" y="13964"/>
                    </a:lnTo>
                    <a:cubicBezTo>
                      <a:pt x="571" y="13920"/>
                      <a:pt x="562" y="13840"/>
                      <a:pt x="562" y="13804"/>
                    </a:cubicBezTo>
                    <a:cubicBezTo>
                      <a:pt x="562" y="13768"/>
                      <a:pt x="571" y="13688"/>
                      <a:pt x="652" y="13643"/>
                    </a:cubicBezTo>
                    <a:lnTo>
                      <a:pt x="3489" y="11984"/>
                    </a:lnTo>
                    <a:lnTo>
                      <a:pt x="4693" y="12689"/>
                    </a:lnTo>
                    <a:cubicBezTo>
                      <a:pt x="4737" y="12715"/>
                      <a:pt x="4791" y="12724"/>
                      <a:pt x="4836" y="12724"/>
                    </a:cubicBezTo>
                    <a:cubicBezTo>
                      <a:pt x="4934" y="12724"/>
                      <a:pt x="5023" y="12680"/>
                      <a:pt x="5076" y="12591"/>
                    </a:cubicBezTo>
                    <a:cubicBezTo>
                      <a:pt x="5157" y="12457"/>
                      <a:pt x="5112" y="12287"/>
                      <a:pt x="4978" y="12207"/>
                    </a:cubicBezTo>
                    <a:lnTo>
                      <a:pt x="652" y="9691"/>
                    </a:lnTo>
                    <a:cubicBezTo>
                      <a:pt x="571" y="9638"/>
                      <a:pt x="562" y="9557"/>
                      <a:pt x="562" y="9522"/>
                    </a:cubicBezTo>
                    <a:cubicBezTo>
                      <a:pt x="562" y="9495"/>
                      <a:pt x="571" y="9406"/>
                      <a:pt x="652" y="9361"/>
                    </a:cubicBezTo>
                    <a:lnTo>
                      <a:pt x="3489" y="7711"/>
                    </a:lnTo>
                    <a:lnTo>
                      <a:pt x="4613" y="8362"/>
                    </a:lnTo>
                    <a:cubicBezTo>
                      <a:pt x="4655" y="8385"/>
                      <a:pt x="4702" y="8396"/>
                      <a:pt x="4748" y="8396"/>
                    </a:cubicBezTo>
                    <a:cubicBezTo>
                      <a:pt x="4846" y="8396"/>
                      <a:pt x="4942" y="8346"/>
                      <a:pt x="4996" y="8255"/>
                    </a:cubicBezTo>
                    <a:cubicBezTo>
                      <a:pt x="5068" y="8121"/>
                      <a:pt x="5023" y="7952"/>
                      <a:pt x="4889" y="7880"/>
                    </a:cubicBezTo>
                    <a:lnTo>
                      <a:pt x="652" y="5409"/>
                    </a:lnTo>
                    <a:cubicBezTo>
                      <a:pt x="571" y="5356"/>
                      <a:pt x="562" y="5275"/>
                      <a:pt x="562" y="5249"/>
                    </a:cubicBezTo>
                    <a:cubicBezTo>
                      <a:pt x="562" y="5213"/>
                      <a:pt x="571" y="5133"/>
                      <a:pt x="652" y="5079"/>
                    </a:cubicBezTo>
                    <a:lnTo>
                      <a:pt x="8368" y="583"/>
                    </a:lnTo>
                    <a:cubicBezTo>
                      <a:pt x="8400" y="565"/>
                      <a:pt x="8433" y="556"/>
                      <a:pt x="8466" y="556"/>
                    </a:cubicBezTo>
                    <a:cubicBezTo>
                      <a:pt x="8500" y="556"/>
                      <a:pt x="8533" y="565"/>
                      <a:pt x="8565" y="583"/>
                    </a:cubicBezTo>
                    <a:lnTo>
                      <a:pt x="16281" y="5079"/>
                    </a:lnTo>
                    <a:cubicBezTo>
                      <a:pt x="16362" y="5133"/>
                      <a:pt x="16371" y="5213"/>
                      <a:pt x="16371" y="5249"/>
                    </a:cubicBezTo>
                    <a:cubicBezTo>
                      <a:pt x="16371" y="5275"/>
                      <a:pt x="16362" y="5356"/>
                      <a:pt x="16281" y="5409"/>
                    </a:cubicBezTo>
                    <a:lnTo>
                      <a:pt x="8565" y="9905"/>
                    </a:lnTo>
                    <a:cubicBezTo>
                      <a:pt x="8533" y="9923"/>
                      <a:pt x="8500" y="9932"/>
                      <a:pt x="8466" y="9932"/>
                    </a:cubicBezTo>
                    <a:cubicBezTo>
                      <a:pt x="8433" y="9932"/>
                      <a:pt x="8400" y="9923"/>
                      <a:pt x="8368" y="9905"/>
                    </a:cubicBezTo>
                    <a:lnTo>
                      <a:pt x="5906" y="8469"/>
                    </a:lnTo>
                    <a:cubicBezTo>
                      <a:pt x="5863" y="8443"/>
                      <a:pt x="5816" y="8431"/>
                      <a:pt x="5769" y="8431"/>
                    </a:cubicBezTo>
                    <a:cubicBezTo>
                      <a:pt x="5673" y="8431"/>
                      <a:pt x="5580" y="8483"/>
                      <a:pt x="5531" y="8567"/>
                    </a:cubicBezTo>
                    <a:cubicBezTo>
                      <a:pt x="5451" y="8701"/>
                      <a:pt x="5496" y="8871"/>
                      <a:pt x="5630" y="8951"/>
                    </a:cubicBezTo>
                    <a:lnTo>
                      <a:pt x="8092" y="10387"/>
                    </a:lnTo>
                    <a:cubicBezTo>
                      <a:pt x="8208" y="10458"/>
                      <a:pt x="8333" y="10485"/>
                      <a:pt x="8466" y="10485"/>
                    </a:cubicBezTo>
                    <a:cubicBezTo>
                      <a:pt x="8600" y="10485"/>
                      <a:pt x="8725" y="10458"/>
                      <a:pt x="8841" y="10387"/>
                    </a:cubicBezTo>
                    <a:lnTo>
                      <a:pt x="13444" y="7711"/>
                    </a:lnTo>
                    <a:lnTo>
                      <a:pt x="16281" y="9361"/>
                    </a:lnTo>
                    <a:cubicBezTo>
                      <a:pt x="16362" y="9406"/>
                      <a:pt x="16371" y="9495"/>
                      <a:pt x="16371" y="9522"/>
                    </a:cubicBezTo>
                    <a:cubicBezTo>
                      <a:pt x="16371" y="9557"/>
                      <a:pt x="16362" y="9638"/>
                      <a:pt x="16281" y="9691"/>
                    </a:cubicBezTo>
                    <a:lnTo>
                      <a:pt x="8565" y="14187"/>
                    </a:lnTo>
                    <a:cubicBezTo>
                      <a:pt x="8533" y="14205"/>
                      <a:pt x="8500" y="14214"/>
                      <a:pt x="8466" y="14214"/>
                    </a:cubicBezTo>
                    <a:cubicBezTo>
                      <a:pt x="8433" y="14214"/>
                      <a:pt x="8400" y="14205"/>
                      <a:pt x="8368" y="14187"/>
                    </a:cubicBezTo>
                    <a:lnTo>
                      <a:pt x="5995" y="12796"/>
                    </a:lnTo>
                    <a:cubicBezTo>
                      <a:pt x="5953" y="12773"/>
                      <a:pt x="5906" y="12762"/>
                      <a:pt x="5860" y="12762"/>
                    </a:cubicBezTo>
                    <a:cubicBezTo>
                      <a:pt x="5762" y="12762"/>
                      <a:pt x="5666" y="12812"/>
                      <a:pt x="5612" y="12903"/>
                    </a:cubicBezTo>
                    <a:cubicBezTo>
                      <a:pt x="5531" y="13037"/>
                      <a:pt x="5585" y="13206"/>
                      <a:pt x="5710" y="13277"/>
                    </a:cubicBezTo>
                    <a:lnTo>
                      <a:pt x="8092" y="14669"/>
                    </a:lnTo>
                    <a:cubicBezTo>
                      <a:pt x="8208" y="14732"/>
                      <a:pt x="8333" y="14767"/>
                      <a:pt x="8466" y="14767"/>
                    </a:cubicBezTo>
                    <a:cubicBezTo>
                      <a:pt x="8600" y="14767"/>
                      <a:pt x="8725" y="14732"/>
                      <a:pt x="8841" y="14669"/>
                    </a:cubicBezTo>
                    <a:lnTo>
                      <a:pt x="13444" y="11984"/>
                    </a:lnTo>
                    <a:lnTo>
                      <a:pt x="16281" y="13643"/>
                    </a:lnTo>
                    <a:cubicBezTo>
                      <a:pt x="16362" y="13688"/>
                      <a:pt x="16371" y="13768"/>
                      <a:pt x="16371" y="13804"/>
                    </a:cubicBezTo>
                    <a:cubicBezTo>
                      <a:pt x="16371" y="13840"/>
                      <a:pt x="16362" y="13920"/>
                      <a:pt x="16281" y="13964"/>
                    </a:cubicBezTo>
                    <a:lnTo>
                      <a:pt x="13498" y="15588"/>
                    </a:lnTo>
                    <a:cubicBezTo>
                      <a:pt x="13364" y="15668"/>
                      <a:pt x="13320" y="15838"/>
                      <a:pt x="13400" y="15972"/>
                    </a:cubicBezTo>
                    <a:cubicBezTo>
                      <a:pt x="13453" y="16061"/>
                      <a:pt x="13543" y="16105"/>
                      <a:pt x="13641" y="16105"/>
                    </a:cubicBezTo>
                    <a:cubicBezTo>
                      <a:pt x="13685" y="16105"/>
                      <a:pt x="13739" y="16097"/>
                      <a:pt x="13783" y="16070"/>
                    </a:cubicBezTo>
                    <a:lnTo>
                      <a:pt x="16558" y="14446"/>
                    </a:lnTo>
                    <a:cubicBezTo>
                      <a:pt x="16790" y="14312"/>
                      <a:pt x="16933" y="14071"/>
                      <a:pt x="16933" y="13804"/>
                    </a:cubicBezTo>
                    <a:cubicBezTo>
                      <a:pt x="16933" y="13536"/>
                      <a:pt x="16790" y="13295"/>
                      <a:pt x="16558" y="13162"/>
                    </a:cubicBezTo>
                    <a:lnTo>
                      <a:pt x="13998" y="11663"/>
                    </a:lnTo>
                    <a:lnTo>
                      <a:pt x="16558" y="10173"/>
                    </a:lnTo>
                    <a:cubicBezTo>
                      <a:pt x="16790" y="10030"/>
                      <a:pt x="16933" y="9789"/>
                      <a:pt x="16933" y="9522"/>
                    </a:cubicBezTo>
                    <a:cubicBezTo>
                      <a:pt x="16933" y="9254"/>
                      <a:pt x="16790" y="9013"/>
                      <a:pt x="16558" y="8879"/>
                    </a:cubicBezTo>
                    <a:lnTo>
                      <a:pt x="13998" y="7381"/>
                    </a:lnTo>
                    <a:lnTo>
                      <a:pt x="16558" y="5891"/>
                    </a:lnTo>
                    <a:cubicBezTo>
                      <a:pt x="16790" y="5757"/>
                      <a:pt x="16933" y="5516"/>
                      <a:pt x="16933" y="5249"/>
                    </a:cubicBezTo>
                    <a:cubicBezTo>
                      <a:pt x="16933" y="4972"/>
                      <a:pt x="16790" y="4731"/>
                      <a:pt x="16558" y="4597"/>
                    </a:cubicBezTo>
                    <a:lnTo>
                      <a:pt x="8841" y="101"/>
                    </a:lnTo>
                    <a:cubicBezTo>
                      <a:pt x="8725" y="34"/>
                      <a:pt x="8596" y="1"/>
                      <a:pt x="846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49"/>
              <p:cNvSpPr/>
              <p:nvPr/>
            </p:nvSpPr>
            <p:spPr>
              <a:xfrm>
                <a:off x="678800" y="1084750"/>
                <a:ext cx="27475" cy="25900"/>
              </a:xfrm>
              <a:custGeom>
                <a:avLst/>
                <a:gdLst/>
                <a:ahLst/>
                <a:cxnLst/>
                <a:rect l="l" t="t" r="r" b="b"/>
                <a:pathLst>
                  <a:path w="1099" h="1036" extrusionOk="0">
                    <a:moveTo>
                      <a:pt x="313" y="1"/>
                    </a:moveTo>
                    <a:cubicBezTo>
                      <a:pt x="242" y="1"/>
                      <a:pt x="170" y="28"/>
                      <a:pt x="117" y="81"/>
                    </a:cubicBezTo>
                    <a:cubicBezTo>
                      <a:pt x="1" y="188"/>
                      <a:pt x="1" y="367"/>
                      <a:pt x="117" y="474"/>
                    </a:cubicBezTo>
                    <a:lnTo>
                      <a:pt x="590" y="956"/>
                    </a:lnTo>
                    <a:cubicBezTo>
                      <a:pt x="643" y="1009"/>
                      <a:pt x="715" y="1036"/>
                      <a:pt x="786" y="1036"/>
                    </a:cubicBezTo>
                    <a:cubicBezTo>
                      <a:pt x="857" y="1036"/>
                      <a:pt x="929" y="1009"/>
                      <a:pt x="982" y="956"/>
                    </a:cubicBezTo>
                    <a:cubicBezTo>
                      <a:pt x="1098" y="848"/>
                      <a:pt x="1098" y="670"/>
                      <a:pt x="982" y="563"/>
                    </a:cubicBezTo>
                    <a:lnTo>
                      <a:pt x="509" y="81"/>
                    </a:lnTo>
                    <a:cubicBezTo>
                      <a:pt x="456" y="28"/>
                      <a:pt x="385" y="1"/>
                      <a:pt x="31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49"/>
              <p:cNvSpPr/>
              <p:nvPr/>
            </p:nvSpPr>
            <p:spPr>
              <a:xfrm>
                <a:off x="679475" y="1125800"/>
                <a:ext cx="74975" cy="13850"/>
              </a:xfrm>
              <a:custGeom>
                <a:avLst/>
                <a:gdLst/>
                <a:ahLst/>
                <a:cxnLst/>
                <a:rect l="l" t="t" r="r" b="b"/>
                <a:pathLst>
                  <a:path w="2999" h="554" extrusionOk="0">
                    <a:moveTo>
                      <a:pt x="286" y="0"/>
                    </a:moveTo>
                    <a:cubicBezTo>
                      <a:pt x="126" y="0"/>
                      <a:pt x="1" y="125"/>
                      <a:pt x="1" y="277"/>
                    </a:cubicBezTo>
                    <a:cubicBezTo>
                      <a:pt x="1" y="429"/>
                      <a:pt x="126" y="554"/>
                      <a:pt x="286" y="554"/>
                    </a:cubicBezTo>
                    <a:lnTo>
                      <a:pt x="2713" y="554"/>
                    </a:lnTo>
                    <a:cubicBezTo>
                      <a:pt x="2873" y="554"/>
                      <a:pt x="2998" y="429"/>
                      <a:pt x="2998" y="277"/>
                    </a:cubicBezTo>
                    <a:cubicBezTo>
                      <a:pt x="2998" y="125"/>
                      <a:pt x="2873" y="0"/>
                      <a:pt x="271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49"/>
              <p:cNvSpPr/>
              <p:nvPr/>
            </p:nvSpPr>
            <p:spPr>
              <a:xfrm>
                <a:off x="679475" y="1150100"/>
                <a:ext cx="74975" cy="13850"/>
              </a:xfrm>
              <a:custGeom>
                <a:avLst/>
                <a:gdLst/>
                <a:ahLst/>
                <a:cxnLst/>
                <a:rect l="l" t="t" r="r" b="b"/>
                <a:pathLst>
                  <a:path w="2999" h="554" extrusionOk="0">
                    <a:moveTo>
                      <a:pt x="286" y="1"/>
                    </a:moveTo>
                    <a:cubicBezTo>
                      <a:pt x="126" y="1"/>
                      <a:pt x="1" y="126"/>
                      <a:pt x="1" y="277"/>
                    </a:cubicBezTo>
                    <a:cubicBezTo>
                      <a:pt x="1" y="429"/>
                      <a:pt x="126" y="554"/>
                      <a:pt x="286" y="554"/>
                    </a:cubicBezTo>
                    <a:lnTo>
                      <a:pt x="2713" y="554"/>
                    </a:lnTo>
                    <a:cubicBezTo>
                      <a:pt x="2873" y="554"/>
                      <a:pt x="2998" y="429"/>
                      <a:pt x="2998" y="277"/>
                    </a:cubicBezTo>
                    <a:cubicBezTo>
                      <a:pt x="2998" y="126"/>
                      <a:pt x="2873" y="1"/>
                      <a:pt x="271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08" name="Google Shape;508;p49"/>
          <p:cNvSpPr/>
          <p:nvPr/>
        </p:nvSpPr>
        <p:spPr>
          <a:xfrm>
            <a:off x="2959826" y="1507216"/>
            <a:ext cx="1612174" cy="130230"/>
          </a:xfrm>
          <a:custGeom>
            <a:avLst/>
            <a:gdLst/>
            <a:ahLst/>
            <a:cxnLst/>
            <a:rect l="l" t="t" r="r" b="b"/>
            <a:pathLst>
              <a:path w="139794" h="8509" extrusionOk="0">
                <a:moveTo>
                  <a:pt x="304" y="0"/>
                </a:moveTo>
                <a:lnTo>
                  <a:pt x="0" y="8509"/>
                </a:lnTo>
                <a:lnTo>
                  <a:pt x="139490" y="7597"/>
                </a:lnTo>
                <a:lnTo>
                  <a:pt x="139794" y="1216"/>
                </a:lnTo>
                <a:close/>
              </a:path>
            </a:pathLst>
          </a:custGeom>
          <a:solidFill>
            <a:schemeClr val="lt2"/>
          </a:solidFill>
          <a:ln>
            <a:noFill/>
          </a:ln>
        </p:spPr>
        <p:txBody>
          <a:bodyPr/>
          <a:lstStyle/>
          <a:p>
            <a:endParaRPr lang="fr-CM" dirty="0"/>
          </a:p>
        </p:txBody>
      </p:sp>
      <p:sp>
        <p:nvSpPr>
          <p:cNvPr id="509" name="Google Shape;509;p49"/>
          <p:cNvSpPr txBox="1">
            <a:spLocks noGrp="1"/>
          </p:cNvSpPr>
          <p:nvPr>
            <p:ph type="title"/>
          </p:nvPr>
        </p:nvSpPr>
        <p:spPr>
          <a:xfrm>
            <a:off x="2153636" y="1042246"/>
            <a:ext cx="2958900" cy="595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Contraintes</a:t>
            </a:r>
            <a:endParaRPr dirty="0"/>
          </a:p>
        </p:txBody>
      </p:sp>
      <p:sp>
        <p:nvSpPr>
          <p:cNvPr id="510" name="Google Shape;510;p49"/>
          <p:cNvSpPr/>
          <p:nvPr/>
        </p:nvSpPr>
        <p:spPr>
          <a:xfrm rot="-448633">
            <a:off x="6510942" y="1963564"/>
            <a:ext cx="2718012" cy="2717417"/>
          </a:xfrm>
          <a:prstGeom prst="decagon">
            <a:avLst>
              <a:gd name="vf" fmla="val 105146"/>
            </a:avLst>
          </a:prstGeom>
          <a:solidFill>
            <a:srgbClr val="95FFD4">
              <a:alpha val="52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Ellipse 3">
            <a:extLst>
              <a:ext uri="{FF2B5EF4-FFF2-40B4-BE49-F238E27FC236}">
                <a16:creationId xmlns:a16="http://schemas.microsoft.com/office/drawing/2014/main" id="{F64AAAF7-E0D2-98FF-6F3A-203F0E620CE0}"/>
              </a:ext>
            </a:extLst>
          </p:cNvPr>
          <p:cNvSpPr/>
          <p:nvPr/>
        </p:nvSpPr>
        <p:spPr>
          <a:xfrm>
            <a:off x="879068" y="2043131"/>
            <a:ext cx="241300" cy="254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M"/>
          </a:p>
        </p:txBody>
      </p:sp>
      <p:sp>
        <p:nvSpPr>
          <p:cNvPr id="5" name="ZoneTexte 4">
            <a:extLst>
              <a:ext uri="{FF2B5EF4-FFF2-40B4-BE49-F238E27FC236}">
                <a16:creationId xmlns:a16="http://schemas.microsoft.com/office/drawing/2014/main" id="{7DCA0401-60BD-8E03-AF24-55E45CA79BFF}"/>
              </a:ext>
            </a:extLst>
          </p:cNvPr>
          <p:cNvSpPr txBox="1"/>
          <p:nvPr/>
        </p:nvSpPr>
        <p:spPr>
          <a:xfrm>
            <a:off x="1218417" y="1989354"/>
            <a:ext cx="2886600" cy="307777"/>
          </a:xfrm>
          <a:prstGeom prst="rect">
            <a:avLst/>
          </a:prstGeom>
          <a:noFill/>
        </p:spPr>
        <p:txBody>
          <a:bodyPr wrap="square" rtlCol="0">
            <a:spAutoFit/>
          </a:bodyPr>
          <a:lstStyle/>
          <a:p>
            <a:r>
              <a:rPr lang="fr-CM" dirty="0"/>
              <a:t>Utilisation du langage C# .NET</a:t>
            </a:r>
          </a:p>
        </p:txBody>
      </p:sp>
      <p:sp>
        <p:nvSpPr>
          <p:cNvPr id="6" name="Ellipse 5">
            <a:extLst>
              <a:ext uri="{FF2B5EF4-FFF2-40B4-BE49-F238E27FC236}">
                <a16:creationId xmlns:a16="http://schemas.microsoft.com/office/drawing/2014/main" id="{255AA240-0131-17E8-2AEB-4BD2347808A8}"/>
              </a:ext>
            </a:extLst>
          </p:cNvPr>
          <p:cNvSpPr/>
          <p:nvPr/>
        </p:nvSpPr>
        <p:spPr>
          <a:xfrm>
            <a:off x="879068" y="2684514"/>
            <a:ext cx="241300" cy="254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M"/>
          </a:p>
        </p:txBody>
      </p:sp>
      <p:sp>
        <p:nvSpPr>
          <p:cNvPr id="7" name="ZoneTexte 6">
            <a:extLst>
              <a:ext uri="{FF2B5EF4-FFF2-40B4-BE49-F238E27FC236}">
                <a16:creationId xmlns:a16="http://schemas.microsoft.com/office/drawing/2014/main" id="{81DEEDB3-DC0C-BCA8-C1E4-3FD124F7139E}"/>
              </a:ext>
            </a:extLst>
          </p:cNvPr>
          <p:cNvSpPr txBox="1"/>
          <p:nvPr/>
        </p:nvSpPr>
        <p:spPr>
          <a:xfrm>
            <a:off x="1218417" y="2630737"/>
            <a:ext cx="2886600" cy="307777"/>
          </a:xfrm>
          <a:prstGeom prst="rect">
            <a:avLst/>
          </a:prstGeom>
          <a:noFill/>
        </p:spPr>
        <p:txBody>
          <a:bodyPr wrap="square" rtlCol="0">
            <a:spAutoFit/>
          </a:bodyPr>
          <a:lstStyle/>
          <a:p>
            <a:r>
              <a:rPr lang="fr-CM" dirty="0"/>
              <a:t>Utilisation de l’architecture MVC</a:t>
            </a:r>
          </a:p>
        </p:txBody>
      </p:sp>
      <p:sp>
        <p:nvSpPr>
          <p:cNvPr id="8" name="Ellipse 7">
            <a:extLst>
              <a:ext uri="{FF2B5EF4-FFF2-40B4-BE49-F238E27FC236}">
                <a16:creationId xmlns:a16="http://schemas.microsoft.com/office/drawing/2014/main" id="{04125FDD-B686-8D20-8429-77CF62ED66EF}"/>
              </a:ext>
            </a:extLst>
          </p:cNvPr>
          <p:cNvSpPr/>
          <p:nvPr/>
        </p:nvSpPr>
        <p:spPr>
          <a:xfrm>
            <a:off x="879068" y="3322272"/>
            <a:ext cx="241300" cy="254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M"/>
          </a:p>
        </p:txBody>
      </p:sp>
      <p:sp>
        <p:nvSpPr>
          <p:cNvPr id="9" name="ZoneTexte 8">
            <a:extLst>
              <a:ext uri="{FF2B5EF4-FFF2-40B4-BE49-F238E27FC236}">
                <a16:creationId xmlns:a16="http://schemas.microsoft.com/office/drawing/2014/main" id="{D69467E6-76F7-B770-4ED1-8CC621421E60}"/>
              </a:ext>
            </a:extLst>
          </p:cNvPr>
          <p:cNvSpPr txBox="1"/>
          <p:nvPr/>
        </p:nvSpPr>
        <p:spPr>
          <a:xfrm>
            <a:off x="1120368" y="3322272"/>
            <a:ext cx="4864099" cy="307777"/>
          </a:xfrm>
          <a:prstGeom prst="rect">
            <a:avLst/>
          </a:prstGeom>
          <a:noFill/>
        </p:spPr>
        <p:txBody>
          <a:bodyPr wrap="square" rtlCol="0">
            <a:spAutoFit/>
          </a:bodyPr>
          <a:lstStyle/>
          <a:p>
            <a:r>
              <a:rPr lang="fr-CM" dirty="0"/>
              <a:t>Utilisation des Designs Patterns</a:t>
            </a:r>
          </a:p>
        </p:txBody>
      </p:sp>
      <p:sp>
        <p:nvSpPr>
          <p:cNvPr id="10" name="Ellipse 9">
            <a:extLst>
              <a:ext uri="{FF2B5EF4-FFF2-40B4-BE49-F238E27FC236}">
                <a16:creationId xmlns:a16="http://schemas.microsoft.com/office/drawing/2014/main" id="{55B4030A-BE98-FBDD-D078-8E72BCC6EF2E}"/>
              </a:ext>
            </a:extLst>
          </p:cNvPr>
          <p:cNvSpPr/>
          <p:nvPr/>
        </p:nvSpPr>
        <p:spPr>
          <a:xfrm>
            <a:off x="882916" y="3960030"/>
            <a:ext cx="241300" cy="254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M"/>
          </a:p>
        </p:txBody>
      </p:sp>
      <p:sp>
        <p:nvSpPr>
          <p:cNvPr id="11" name="ZoneTexte 10">
            <a:extLst>
              <a:ext uri="{FF2B5EF4-FFF2-40B4-BE49-F238E27FC236}">
                <a16:creationId xmlns:a16="http://schemas.microsoft.com/office/drawing/2014/main" id="{40DD36B7-F429-E193-F48D-5D8BCB17B379}"/>
              </a:ext>
            </a:extLst>
          </p:cNvPr>
          <p:cNvSpPr txBox="1"/>
          <p:nvPr/>
        </p:nvSpPr>
        <p:spPr>
          <a:xfrm>
            <a:off x="1120368" y="3933141"/>
            <a:ext cx="4864099" cy="307777"/>
          </a:xfrm>
          <a:prstGeom prst="rect">
            <a:avLst/>
          </a:prstGeom>
          <a:noFill/>
        </p:spPr>
        <p:txBody>
          <a:bodyPr wrap="square" rtlCol="0">
            <a:spAutoFit/>
          </a:bodyPr>
          <a:lstStyle/>
          <a:p>
            <a:r>
              <a:rPr lang="fr-CM" dirty="0"/>
              <a:t>Utilisation de SQL Server</a:t>
            </a:r>
          </a:p>
        </p:txBody>
      </p:sp>
      <p:sp>
        <p:nvSpPr>
          <p:cNvPr id="12" name="Ellipse 11">
            <a:extLst>
              <a:ext uri="{FF2B5EF4-FFF2-40B4-BE49-F238E27FC236}">
                <a16:creationId xmlns:a16="http://schemas.microsoft.com/office/drawing/2014/main" id="{BD642230-C1B0-D495-8A77-706311E54B87}"/>
              </a:ext>
            </a:extLst>
          </p:cNvPr>
          <p:cNvSpPr/>
          <p:nvPr/>
        </p:nvSpPr>
        <p:spPr>
          <a:xfrm>
            <a:off x="879068" y="4570899"/>
            <a:ext cx="241300" cy="254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M"/>
          </a:p>
        </p:txBody>
      </p:sp>
      <p:sp>
        <p:nvSpPr>
          <p:cNvPr id="13" name="ZoneTexte 12">
            <a:extLst>
              <a:ext uri="{FF2B5EF4-FFF2-40B4-BE49-F238E27FC236}">
                <a16:creationId xmlns:a16="http://schemas.microsoft.com/office/drawing/2014/main" id="{693B1E66-B9A4-534D-C777-4D25A40B577E}"/>
              </a:ext>
            </a:extLst>
          </p:cNvPr>
          <p:cNvSpPr txBox="1"/>
          <p:nvPr/>
        </p:nvSpPr>
        <p:spPr>
          <a:xfrm>
            <a:off x="1116520" y="4544010"/>
            <a:ext cx="4864099" cy="307777"/>
          </a:xfrm>
          <a:prstGeom prst="rect">
            <a:avLst/>
          </a:prstGeom>
          <a:noFill/>
        </p:spPr>
        <p:txBody>
          <a:bodyPr wrap="square" rtlCol="0">
            <a:spAutoFit/>
          </a:bodyPr>
          <a:lstStyle/>
          <a:p>
            <a:r>
              <a:rPr lang="fr-CM" dirty="0"/>
              <a:t>Temps limité (02 semaines)</a:t>
            </a:r>
          </a:p>
        </p:txBody>
      </p:sp>
      <p:sp>
        <p:nvSpPr>
          <p:cNvPr id="14" name="ZoneTexte 13">
            <a:extLst>
              <a:ext uri="{FF2B5EF4-FFF2-40B4-BE49-F238E27FC236}">
                <a16:creationId xmlns:a16="http://schemas.microsoft.com/office/drawing/2014/main" id="{FB201F3C-A008-2107-9772-033B9398C74F}"/>
              </a:ext>
            </a:extLst>
          </p:cNvPr>
          <p:cNvSpPr txBox="1"/>
          <p:nvPr/>
        </p:nvSpPr>
        <p:spPr>
          <a:xfrm>
            <a:off x="8355140" y="4342883"/>
            <a:ext cx="379285" cy="523220"/>
          </a:xfrm>
          <a:prstGeom prst="rect">
            <a:avLst/>
          </a:prstGeom>
          <a:noFill/>
        </p:spPr>
        <p:txBody>
          <a:bodyPr wrap="square" rtlCol="0">
            <a:spAutoFit/>
          </a:bodyPr>
          <a:lstStyle/>
          <a:p>
            <a:r>
              <a:rPr lang="fr-CM" sz="2800" dirty="0"/>
              <a:t>8</a:t>
            </a:r>
          </a:p>
        </p:txBody>
      </p:sp>
    </p:spTree>
  </p:cSld>
  <p:clrMapOvr>
    <a:masterClrMapping/>
  </p:clrMapOvr>
</p:sld>
</file>

<file path=ppt/theme/theme1.xml><?xml version="1.0" encoding="utf-8"?>
<a:theme xmlns:a="http://schemas.openxmlformats.org/drawingml/2006/main" name="Software Development App Pitch Deck by Slidesgo">
  <a:themeElements>
    <a:clrScheme name="Simple Light">
      <a:dk1>
        <a:srgbClr val="000000"/>
      </a:dk1>
      <a:lt1>
        <a:srgbClr val="FFFFFF"/>
      </a:lt1>
      <a:dk2>
        <a:srgbClr val="F3F3F3"/>
      </a:dk2>
      <a:lt2>
        <a:srgbClr val="95FFD4"/>
      </a:lt2>
      <a:accent1>
        <a:srgbClr val="6178F6"/>
      </a:accent1>
      <a:accent2>
        <a:srgbClr val="F8FFEA"/>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578</TotalTime>
  <Words>332</Words>
  <Application>Microsoft Office PowerPoint</Application>
  <PresentationFormat>Affichage à l'écran (16:9)</PresentationFormat>
  <Paragraphs>130</Paragraphs>
  <Slides>29</Slides>
  <Notes>29</Notes>
  <HiddenSlides>0</HiddenSlides>
  <MMClips>0</MMClips>
  <ScaleCrop>false</ScaleCrop>
  <HeadingPairs>
    <vt:vector size="6" baseType="variant">
      <vt:variant>
        <vt:lpstr>Polices utilisées</vt:lpstr>
      </vt:variant>
      <vt:variant>
        <vt:i4>6</vt:i4>
      </vt:variant>
      <vt:variant>
        <vt:lpstr>Thème</vt:lpstr>
      </vt:variant>
      <vt:variant>
        <vt:i4>1</vt:i4>
      </vt:variant>
      <vt:variant>
        <vt:lpstr>Titres des diapositives</vt:lpstr>
      </vt:variant>
      <vt:variant>
        <vt:i4>29</vt:i4>
      </vt:variant>
    </vt:vector>
  </HeadingPairs>
  <TitlesOfParts>
    <vt:vector size="36" baseType="lpstr">
      <vt:lpstr>Arial</vt:lpstr>
      <vt:lpstr>Roboto Condensed Light</vt:lpstr>
      <vt:lpstr>Chivo</vt:lpstr>
      <vt:lpstr>Abhaya Libre</vt:lpstr>
      <vt:lpstr>Poppins</vt:lpstr>
      <vt:lpstr>Palanquin Dark</vt:lpstr>
      <vt:lpstr>Software Development App Pitch Deck by Slidesgo</vt:lpstr>
      <vt:lpstr>Programmation système Groupe 3</vt:lpstr>
      <vt:lpstr>Membres du groupe</vt:lpstr>
      <vt:lpstr>Table de matières</vt:lpstr>
      <vt:lpstr>Introduction</vt:lpstr>
      <vt:lpstr>          PRESENTATION DU PROJET</vt:lpstr>
      <vt:lpstr>Contexte</vt:lpstr>
      <vt:lpstr>Problématique</vt:lpstr>
      <vt:lpstr>Objectifs</vt:lpstr>
      <vt:lpstr>Contraintes</vt:lpstr>
      <vt:lpstr>          CONCEPTION</vt:lpstr>
      <vt:lpstr>Plannification</vt:lpstr>
      <vt:lpstr>Plannification</vt:lpstr>
      <vt:lpstr>Diagrammes</vt:lpstr>
      <vt:lpstr>Diagrammes</vt:lpstr>
      <vt:lpstr>Diagrammes</vt:lpstr>
      <vt:lpstr>Diagrammes</vt:lpstr>
      <vt:lpstr>Diagrammes</vt:lpstr>
      <vt:lpstr>Diagrammes</vt:lpstr>
      <vt:lpstr>Diagrammes</vt:lpstr>
      <vt:lpstr>Diagrammes</vt:lpstr>
      <vt:lpstr>Diagrammes</vt:lpstr>
      <vt:lpstr>Diagrammes</vt:lpstr>
      <vt:lpstr>Modèle conceptuel de données</vt:lpstr>
      <vt:lpstr>Utilisation de GIT</vt:lpstr>
      <vt:lpstr>Ressources utilisées</vt:lpstr>
      <vt:lpstr>Coût des ressources</vt:lpstr>
      <vt:lpstr>          DEMONSTRATION</vt:lpstr>
      <vt:lpstr>          CONCLUSION</vt:lpstr>
      <vt:lpstr>          MERCI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Groupe 3</dc:title>
  <dc:creator>Ralph Behle</dc:creator>
  <cp:lastModifiedBy>Ralph Behle</cp:lastModifiedBy>
  <cp:revision>5</cp:revision>
  <dcterms:modified xsi:type="dcterms:W3CDTF">2022-12-02T10:17:07Z</dcterms:modified>
</cp:coreProperties>
</file>